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handoutMasterIdLst>
    <p:handoutMasterId r:id="rId122"/>
  </p:handoutMasterIdLst>
  <p:sldIdLst>
    <p:sldId id="256" r:id="rId2"/>
    <p:sldId id="437" r:id="rId3"/>
    <p:sldId id="2943" r:id="rId4"/>
    <p:sldId id="1461" r:id="rId5"/>
    <p:sldId id="1253" r:id="rId6"/>
    <p:sldId id="1254" r:id="rId7"/>
    <p:sldId id="1177" r:id="rId8"/>
    <p:sldId id="946" r:id="rId9"/>
    <p:sldId id="1181" r:id="rId10"/>
    <p:sldId id="1222" r:id="rId11"/>
    <p:sldId id="1223" r:id="rId12"/>
    <p:sldId id="1303" r:id="rId13"/>
    <p:sldId id="1227" r:id="rId14"/>
    <p:sldId id="2970" r:id="rId15"/>
    <p:sldId id="1367" r:id="rId16"/>
    <p:sldId id="1398" r:id="rId17"/>
    <p:sldId id="1670" r:id="rId18"/>
    <p:sldId id="1522" r:id="rId19"/>
    <p:sldId id="1523" r:id="rId20"/>
    <p:sldId id="1409" r:id="rId21"/>
    <p:sldId id="1412" r:id="rId22"/>
    <p:sldId id="1414" r:id="rId23"/>
    <p:sldId id="1532" r:id="rId24"/>
    <p:sldId id="1031" r:id="rId25"/>
    <p:sldId id="1410" r:id="rId26"/>
    <p:sldId id="1062" r:id="rId27"/>
    <p:sldId id="2971" r:id="rId28"/>
    <p:sldId id="859" r:id="rId29"/>
    <p:sldId id="860" r:id="rId30"/>
    <p:sldId id="863" r:id="rId31"/>
    <p:sldId id="861" r:id="rId32"/>
    <p:sldId id="864" r:id="rId33"/>
    <p:sldId id="978" r:id="rId34"/>
    <p:sldId id="979" r:id="rId35"/>
    <p:sldId id="980" r:id="rId36"/>
    <p:sldId id="984" r:id="rId37"/>
    <p:sldId id="981" r:id="rId38"/>
    <p:sldId id="982" r:id="rId39"/>
    <p:sldId id="985" r:id="rId40"/>
    <p:sldId id="865" r:id="rId41"/>
    <p:sldId id="2972" r:id="rId42"/>
    <p:sldId id="2973" r:id="rId43"/>
    <p:sldId id="2974" r:id="rId44"/>
    <p:sldId id="2975" r:id="rId45"/>
    <p:sldId id="2976" r:id="rId46"/>
    <p:sldId id="2977" r:id="rId47"/>
    <p:sldId id="2978" r:id="rId48"/>
    <p:sldId id="795" r:id="rId49"/>
    <p:sldId id="792" r:id="rId50"/>
    <p:sldId id="794" r:id="rId51"/>
    <p:sldId id="964" r:id="rId52"/>
    <p:sldId id="965" r:id="rId53"/>
    <p:sldId id="797" r:id="rId54"/>
    <p:sldId id="898" r:id="rId55"/>
    <p:sldId id="963" r:id="rId56"/>
    <p:sldId id="772" r:id="rId57"/>
    <p:sldId id="802" r:id="rId58"/>
    <p:sldId id="867" r:id="rId59"/>
    <p:sldId id="966" r:id="rId60"/>
    <p:sldId id="2979" r:id="rId61"/>
    <p:sldId id="2980" r:id="rId62"/>
    <p:sldId id="778" r:id="rId63"/>
    <p:sldId id="2981" r:id="rId64"/>
    <p:sldId id="2982" r:id="rId65"/>
    <p:sldId id="779" r:id="rId66"/>
    <p:sldId id="780" r:id="rId67"/>
    <p:sldId id="868" r:id="rId68"/>
    <p:sldId id="803" r:id="rId69"/>
    <p:sldId id="970" r:id="rId70"/>
    <p:sldId id="971" r:id="rId71"/>
    <p:sldId id="2983" r:id="rId72"/>
    <p:sldId id="954" r:id="rId73"/>
    <p:sldId id="959" r:id="rId74"/>
    <p:sldId id="975" r:id="rId75"/>
    <p:sldId id="2984" r:id="rId76"/>
    <p:sldId id="2985" r:id="rId77"/>
    <p:sldId id="1540" r:id="rId78"/>
    <p:sldId id="1541" r:id="rId79"/>
    <p:sldId id="1542" r:id="rId80"/>
    <p:sldId id="977" r:id="rId81"/>
    <p:sldId id="2951" r:id="rId82"/>
    <p:sldId id="2952" r:id="rId83"/>
    <p:sldId id="2953" r:id="rId84"/>
    <p:sldId id="2954" r:id="rId85"/>
    <p:sldId id="1448" r:id="rId86"/>
    <p:sldId id="1449" r:id="rId87"/>
    <p:sldId id="1450" r:id="rId88"/>
    <p:sldId id="2948" r:id="rId89"/>
    <p:sldId id="1456" r:id="rId90"/>
    <p:sldId id="1457" r:id="rId91"/>
    <p:sldId id="1458" r:id="rId92"/>
    <p:sldId id="1459" r:id="rId93"/>
    <p:sldId id="1460" r:id="rId94"/>
    <p:sldId id="2955" r:id="rId95"/>
    <p:sldId id="1462" r:id="rId96"/>
    <p:sldId id="1463" r:id="rId97"/>
    <p:sldId id="1464" r:id="rId98"/>
    <p:sldId id="1465" r:id="rId99"/>
    <p:sldId id="1466" r:id="rId100"/>
    <p:sldId id="1468" r:id="rId101"/>
    <p:sldId id="1469" r:id="rId102"/>
    <p:sldId id="1471" r:id="rId103"/>
    <p:sldId id="1473" r:id="rId104"/>
    <p:sldId id="1475" r:id="rId105"/>
    <p:sldId id="2949" r:id="rId106"/>
    <p:sldId id="2962" r:id="rId107"/>
    <p:sldId id="2950" r:id="rId108"/>
    <p:sldId id="2963" r:id="rId109"/>
    <p:sldId id="2956" r:id="rId110"/>
    <p:sldId id="2964" r:id="rId111"/>
    <p:sldId id="2965" r:id="rId112"/>
    <p:sldId id="2958" r:id="rId113"/>
    <p:sldId id="2966" r:id="rId114"/>
    <p:sldId id="2967" r:id="rId115"/>
    <p:sldId id="2968" r:id="rId116"/>
    <p:sldId id="2969" r:id="rId117"/>
    <p:sldId id="1680" r:id="rId118"/>
    <p:sldId id="2864" r:id="rId119"/>
    <p:sldId id="2986" r:id="rId1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7F030"/>
    <a:srgbClr val="CCFFFF"/>
    <a:srgbClr val="FF5050"/>
    <a:srgbClr val="99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38" autoAdjust="0"/>
    <p:restoredTop sz="95749" autoAdjust="0"/>
  </p:normalViewPr>
  <p:slideViewPr>
    <p:cSldViewPr>
      <p:cViewPr varScale="1">
        <p:scale>
          <a:sx n="90" d="100"/>
          <a:sy n="90" d="100"/>
        </p:scale>
        <p:origin x="90" y="15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D52E58-8B08-4F56-9976-87F61019E6BD}" type="datetimeFigureOut">
              <a:rPr lang="en-US"/>
              <a:pPr>
                <a:defRPr/>
              </a:pPr>
              <a:t>2/21/2023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C649CDE-DE52-4DA1-9794-C9A120E25F00}" type="slidenum">
              <a:rPr lang="en-US"/>
              <a:pPr>
                <a:defRPr/>
              </a:pPr>
              <a:t>‹#›</a:t>
            </a:fld>
            <a:endParaRPr lang="en-US"/>
          </a:p>
        </p:txBody>
      </p:sp>
    </p:spTree>
    <p:extLst>
      <p:ext uri="{BB962C8B-B14F-4D97-AF65-F5344CB8AC3E}">
        <p14:creationId xmlns:p14="http://schemas.microsoft.com/office/powerpoint/2010/main" val="42503497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56940-5024-4C95-A314-E1F676CC4DAB}" type="datetimeFigureOut">
              <a:rPr lang="en-US" smtClean="0"/>
              <a:t>2/21/2023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0C5A2-C47F-4CD5-98CA-ABC2C4C84BC7}" type="slidenum">
              <a:rPr lang="en-US" smtClean="0"/>
              <a:t>‹#›</a:t>
            </a:fld>
            <a:endParaRPr lang="en-US"/>
          </a:p>
        </p:txBody>
      </p:sp>
    </p:spTree>
    <p:extLst>
      <p:ext uri="{BB962C8B-B14F-4D97-AF65-F5344CB8AC3E}">
        <p14:creationId xmlns:p14="http://schemas.microsoft.com/office/powerpoint/2010/main" val="2132135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39640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012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995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614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12806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040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768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1134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77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56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8859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A819FE5-4ECE-49DA-A563-460FEFB04F69}"/>
              </a:ext>
            </a:extLst>
          </p:cNvPr>
          <p:cNvPicPr>
            <a:picLocks noChangeAspect="1"/>
          </p:cNvPicPr>
          <p:nvPr/>
        </p:nvPicPr>
        <p:blipFill rotWithShape="1">
          <a:blip r:embed="rId2"/>
          <a:srcRect b="693"/>
          <a:stretch/>
        </p:blipFill>
        <p:spPr>
          <a:xfrm>
            <a:off x="0" y="-1"/>
            <a:ext cx="9157588" cy="6869151"/>
          </a:xfrm>
          <a:prstGeom prst="rect">
            <a:avLst/>
          </a:prstGeom>
        </p:spPr>
      </p:pic>
      <p:sp>
        <p:nvSpPr>
          <p:cNvPr id="4" name="Text Box 2">
            <a:extLst>
              <a:ext uri="{FF2B5EF4-FFF2-40B4-BE49-F238E27FC236}">
                <a16:creationId xmlns:a16="http://schemas.microsoft.com/office/drawing/2014/main" id="{0B4F1663-7F19-4E08-95D5-5B6D97596E0E}"/>
              </a:ext>
            </a:extLst>
          </p:cNvPr>
          <p:cNvSpPr txBox="1">
            <a:spLocks noChangeArrowheads="1"/>
          </p:cNvSpPr>
          <p:nvPr/>
        </p:nvSpPr>
        <p:spPr bwMode="auto">
          <a:xfrm>
            <a:off x="0" y="1143000"/>
            <a:ext cx="90678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eaLnBrk="1" hangingPunct="1">
              <a:spcBef>
                <a:spcPct val="0"/>
              </a:spcBef>
              <a:buFontTx/>
              <a:buNone/>
            </a:pPr>
            <a:r>
              <a:rPr lang="en-US" altLang="en-US" sz="6000" dirty="0">
                <a:solidFill>
                  <a:srgbClr val="FFFF00"/>
                </a:solidFill>
              </a:rPr>
              <a:t>Welcome to</a:t>
            </a:r>
            <a:r>
              <a:rPr lang="en-US" altLang="en-US" sz="6000" dirty="0"/>
              <a:t> </a:t>
            </a:r>
          </a:p>
          <a:p>
            <a:pPr eaLnBrk="1" hangingPunct="1">
              <a:spcBef>
                <a:spcPct val="0"/>
              </a:spcBef>
              <a:buFontTx/>
              <a:buNone/>
            </a:pPr>
            <a:r>
              <a:rPr lang="en-US" altLang="en-US" sz="6000" dirty="0">
                <a:solidFill>
                  <a:srgbClr val="FFFF00"/>
                </a:solidFill>
              </a:rPr>
              <a:t>Unit 4 Part 07</a:t>
            </a:r>
          </a:p>
          <a:p>
            <a:pPr eaLnBrk="1" hangingPunct="1">
              <a:spcBef>
                <a:spcPct val="0"/>
              </a:spcBef>
              <a:buFontTx/>
              <a:buNone/>
            </a:pPr>
            <a:endParaRPr lang="en-US" altLang="en-US" sz="20500" dirty="0">
              <a:solidFill>
                <a:srgbClr val="FFFF00"/>
              </a:solidFill>
            </a:endParaRPr>
          </a:p>
          <a:p>
            <a:pPr eaLnBrk="1" hangingPunct="1">
              <a:spcBef>
                <a:spcPct val="0"/>
              </a:spcBef>
              <a:buFontTx/>
              <a:buNone/>
            </a:pPr>
            <a:r>
              <a:rPr lang="en-US" altLang="en-US" sz="3900" dirty="0">
                <a:solidFill>
                  <a:srgbClr val="FFC000"/>
                </a:solidFill>
              </a:rPr>
              <a:t>MATH366 Probability and Statistics</a:t>
            </a:r>
          </a:p>
        </p:txBody>
      </p:sp>
      <p:sp>
        <p:nvSpPr>
          <p:cNvPr id="6" name="TextBox 5">
            <a:extLst>
              <a:ext uri="{FF2B5EF4-FFF2-40B4-BE49-F238E27FC236}">
                <a16:creationId xmlns:a16="http://schemas.microsoft.com/office/drawing/2014/main" id="{0CB06F34-0EEF-430A-A694-21778941F272}"/>
              </a:ext>
            </a:extLst>
          </p:cNvPr>
          <p:cNvSpPr txBox="1"/>
          <p:nvPr/>
        </p:nvSpPr>
        <p:spPr>
          <a:xfrm>
            <a:off x="0" y="6608802"/>
            <a:ext cx="9157588" cy="553998"/>
          </a:xfrm>
          <a:prstGeom prst="rect">
            <a:avLst/>
          </a:prstGeom>
          <a:noFill/>
        </p:spPr>
        <p:txBody>
          <a:bodyPr wrap="square">
            <a:spAutoFit/>
          </a:bodyPr>
          <a:lstStyle/>
          <a:p>
            <a:r>
              <a:rPr lang="en-US" sz="1500" dirty="0">
                <a:solidFill>
                  <a:srgbClr val="00B0F0"/>
                </a:solidFill>
              </a:rPr>
              <a:t>https://online.stanford.edu/sites/default/files/styles/figure_default/public/2018-04/theory-of-probability_stats116.jpg?itok=ms4fRMO-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lstStyle/>
          <a:p>
            <a:r>
              <a:rPr lang="en-US" altLang="en-US" dirty="0"/>
              <a:t>Correlation</a:t>
            </a:r>
          </a:p>
        </p:txBody>
      </p:sp>
      <p:sp>
        <p:nvSpPr>
          <p:cNvPr id="7" name="Content Placeholder 2"/>
          <p:cNvSpPr>
            <a:spLocks noGrp="1"/>
          </p:cNvSpPr>
          <p:nvPr>
            <p:ph idx="1"/>
          </p:nvPr>
        </p:nvSpPr>
        <p:spPr>
          <a:xfrm>
            <a:off x="304800" y="990600"/>
            <a:ext cx="8458200" cy="5638800"/>
          </a:xfrm>
        </p:spPr>
        <p:txBody>
          <a:bodyPr/>
          <a:lstStyle/>
          <a:p>
            <a:pPr eaLnBrk="1" hangingPunct="1"/>
            <a:r>
              <a:rPr lang="en-US" altLang="en-US" sz="4400">
                <a:cs typeface="Times New Roman" pitchFamily="18" charset="0"/>
              </a:rPr>
              <a:t>Positive Correlation:</a:t>
            </a:r>
          </a:p>
          <a:p>
            <a:pPr eaLnBrk="1" hangingPunct="1"/>
            <a:r>
              <a:rPr lang="en-US" altLang="en-US">
                <a:cs typeface="Times New Roman" pitchFamily="18" charset="0"/>
              </a:rPr>
              <a:t>as one variable increases, the other also increases</a:t>
            </a:r>
          </a:p>
          <a:p>
            <a:pPr eaLnBrk="1" hangingPunct="1"/>
            <a:endParaRPr lang="en-US" alt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950309"/>
            <a:ext cx="4190999" cy="390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09CD8C9C-C207-46F9-B113-9CF55D9C6CEC}"/>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17684005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838200"/>
            <a:ext cx="8991600" cy="5638800"/>
          </a:xfrm>
        </p:spPr>
        <p:txBody>
          <a:bodyPr/>
          <a:lstStyle/>
          <a:p>
            <a:r>
              <a:rPr lang="en-US" dirty="0"/>
              <a:t>Our model equation is:</a:t>
            </a:r>
          </a:p>
          <a:p>
            <a:endParaRPr lang="en-US" sz="1000" dirty="0"/>
          </a:p>
          <a:p>
            <a:r>
              <a:rPr lang="en-US" sz="3000" dirty="0" err="1"/>
              <a:t>ElecCon</a:t>
            </a:r>
            <a:r>
              <a:rPr lang="en-US" sz="3000" dirty="0"/>
              <a:t> = -1.361  -0.085Temp + 0.606Dylng </a:t>
            </a:r>
          </a:p>
          <a:p>
            <a:r>
              <a:rPr lang="en-US" sz="3000" dirty="0"/>
              <a:t>             + 256.519Price + 2.987FamSiz</a:t>
            </a:r>
          </a:p>
        </p:txBody>
      </p:sp>
      <p:pic>
        <p:nvPicPr>
          <p:cNvPr id="5" name="Picture 4">
            <a:extLst>
              <a:ext uri="{FF2B5EF4-FFF2-40B4-BE49-F238E27FC236}">
                <a16:creationId xmlns:a16="http://schemas.microsoft.com/office/drawing/2014/main" id="{E62603D8-D802-4994-964B-5E4FF3832A4D}"/>
              </a:ext>
            </a:extLst>
          </p:cNvPr>
          <p:cNvPicPr>
            <a:picLocks noChangeAspect="1"/>
          </p:cNvPicPr>
          <p:nvPr/>
        </p:nvPicPr>
        <p:blipFill rotWithShape="1">
          <a:blip r:embed="rId2"/>
          <a:srcRect r="48333" b="54863"/>
          <a:stretch/>
        </p:blipFill>
        <p:spPr>
          <a:xfrm>
            <a:off x="1219200" y="3387687"/>
            <a:ext cx="7924800" cy="3470313"/>
          </a:xfrm>
          <a:prstGeom prst="rect">
            <a:avLst/>
          </a:prstGeom>
        </p:spPr>
      </p:pic>
      <p:sp>
        <p:nvSpPr>
          <p:cNvPr id="7" name="Rectangle 6">
            <a:extLst>
              <a:ext uri="{FF2B5EF4-FFF2-40B4-BE49-F238E27FC236}">
                <a16:creationId xmlns:a16="http://schemas.microsoft.com/office/drawing/2014/main" id="{7D671926-F418-4AEF-A206-94494EA09CDA}"/>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35068238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686800" cy="5638800"/>
          </a:xfrm>
        </p:spPr>
        <p:txBody>
          <a:bodyPr/>
          <a:lstStyle/>
          <a:p>
            <a:r>
              <a:rPr lang="en-US" dirty="0"/>
              <a:t>In the column labeled: “Model”</a:t>
            </a:r>
          </a:p>
          <a:p>
            <a:r>
              <a:rPr lang="en-US" dirty="0"/>
              <a:t>type in our model equation:</a:t>
            </a:r>
          </a:p>
          <a:p>
            <a:r>
              <a:rPr lang="pt-BR" sz="3000" dirty="0"/>
              <a:t>=Q8+Q9*L15+Q10*M15+Q11*N15+Q12*O15</a:t>
            </a:r>
            <a:endParaRPr lang="en-US" sz="3000" dirty="0"/>
          </a:p>
        </p:txBody>
      </p:sp>
      <p:pic>
        <p:nvPicPr>
          <p:cNvPr id="5" name="Picture 4">
            <a:extLst>
              <a:ext uri="{FF2B5EF4-FFF2-40B4-BE49-F238E27FC236}">
                <a16:creationId xmlns:a16="http://schemas.microsoft.com/office/drawing/2014/main" id="{99C2A80F-E394-47E0-8CF8-00FD5999A7E8}"/>
              </a:ext>
            </a:extLst>
          </p:cNvPr>
          <p:cNvPicPr>
            <a:picLocks noChangeAspect="1"/>
          </p:cNvPicPr>
          <p:nvPr/>
        </p:nvPicPr>
        <p:blipFill>
          <a:blip r:embed="rId2"/>
          <a:stretch>
            <a:fillRect/>
          </a:stretch>
        </p:blipFill>
        <p:spPr>
          <a:xfrm>
            <a:off x="1095375" y="3705225"/>
            <a:ext cx="8048625" cy="3152775"/>
          </a:xfrm>
          <a:prstGeom prst="rect">
            <a:avLst/>
          </a:prstGeom>
        </p:spPr>
      </p:pic>
      <p:sp>
        <p:nvSpPr>
          <p:cNvPr id="8" name="Rectangle 7">
            <a:extLst>
              <a:ext uri="{FF2B5EF4-FFF2-40B4-BE49-F238E27FC236}">
                <a16:creationId xmlns:a16="http://schemas.microsoft.com/office/drawing/2014/main" id="{F371CF50-7D0F-46C4-AA00-2EFCC49A1CE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40559967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Copy it down…</a:t>
            </a:r>
          </a:p>
          <a:p>
            <a:r>
              <a:rPr lang="en-US" dirty="0"/>
              <a:t>Oops!</a:t>
            </a:r>
          </a:p>
          <a:p>
            <a:r>
              <a:rPr lang="en-US" dirty="0"/>
              <a:t>That doesn’t </a:t>
            </a:r>
          </a:p>
          <a:p>
            <a:r>
              <a:rPr lang="en-US" dirty="0"/>
              <a:t>look right!</a:t>
            </a:r>
          </a:p>
          <a:p>
            <a:endParaRPr lang="en-US" dirty="0"/>
          </a:p>
        </p:txBody>
      </p:sp>
      <p:pic>
        <p:nvPicPr>
          <p:cNvPr id="8" name="Picture 7">
            <a:extLst>
              <a:ext uri="{FF2B5EF4-FFF2-40B4-BE49-F238E27FC236}">
                <a16:creationId xmlns:a16="http://schemas.microsoft.com/office/drawing/2014/main" id="{E9E925FC-0588-42FD-9024-24D8E5B39B80}"/>
              </a:ext>
            </a:extLst>
          </p:cNvPr>
          <p:cNvPicPr>
            <a:picLocks noChangeAspect="1"/>
          </p:cNvPicPr>
          <p:nvPr/>
        </p:nvPicPr>
        <p:blipFill>
          <a:blip r:embed="rId2"/>
          <a:stretch>
            <a:fillRect/>
          </a:stretch>
        </p:blipFill>
        <p:spPr>
          <a:xfrm>
            <a:off x="4343401" y="1194881"/>
            <a:ext cx="4800600" cy="5663119"/>
          </a:xfrm>
          <a:prstGeom prst="rect">
            <a:avLst/>
          </a:prstGeom>
        </p:spPr>
      </p:pic>
      <p:sp>
        <p:nvSpPr>
          <p:cNvPr id="11" name="Rectangle 10">
            <a:extLst>
              <a:ext uri="{FF2B5EF4-FFF2-40B4-BE49-F238E27FC236}">
                <a16:creationId xmlns:a16="http://schemas.microsoft.com/office/drawing/2014/main" id="{9B4CA154-F864-4F9A-8B86-EAAC617EB03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42140111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839200" cy="5638800"/>
          </a:xfrm>
        </p:spPr>
        <p:txBody>
          <a:bodyPr/>
          <a:lstStyle/>
          <a:p>
            <a:pPr>
              <a:spcBef>
                <a:spcPts val="0"/>
              </a:spcBef>
            </a:pPr>
            <a:r>
              <a:rPr lang="en-US" dirty="0"/>
              <a:t>The reference cells are changing for each row</a:t>
            </a:r>
          </a:p>
          <a:p>
            <a:pPr>
              <a:spcBef>
                <a:spcPts val="0"/>
              </a:spcBef>
            </a:pPr>
            <a:endParaRPr lang="en-US" sz="2000" dirty="0"/>
          </a:p>
          <a:p>
            <a:pPr>
              <a:spcBef>
                <a:spcPts val="0"/>
              </a:spcBef>
            </a:pPr>
            <a:r>
              <a:rPr lang="en-US" dirty="0"/>
              <a:t>We need to make those constant</a:t>
            </a:r>
          </a:p>
          <a:p>
            <a:pPr>
              <a:spcBef>
                <a:spcPts val="0"/>
              </a:spcBef>
            </a:pPr>
            <a:endParaRPr lang="en-US" sz="2000" dirty="0"/>
          </a:p>
          <a:p>
            <a:pPr>
              <a:spcBef>
                <a:spcPts val="0"/>
              </a:spcBef>
            </a:pPr>
            <a:r>
              <a:rPr lang="en-US" dirty="0"/>
              <a:t>Go back to the first entry</a:t>
            </a:r>
          </a:p>
          <a:p>
            <a:pPr>
              <a:spcBef>
                <a:spcPts val="0"/>
              </a:spcBef>
            </a:pPr>
            <a:endParaRPr lang="en-US" sz="2000" dirty="0"/>
          </a:p>
          <a:p>
            <a:pPr>
              <a:spcBef>
                <a:spcPts val="0"/>
              </a:spcBef>
            </a:pPr>
            <a:r>
              <a:rPr lang="en-US" dirty="0"/>
              <a:t>Add a $ before the row numbers </a:t>
            </a:r>
          </a:p>
          <a:p>
            <a:pPr>
              <a:spcBef>
                <a:spcPts val="0"/>
              </a:spcBef>
            </a:pPr>
            <a:r>
              <a:rPr lang="en-US" dirty="0"/>
              <a:t>you want to keep constant:</a:t>
            </a:r>
          </a:p>
          <a:p>
            <a:pPr>
              <a:spcBef>
                <a:spcPts val="0"/>
              </a:spcBef>
            </a:pPr>
            <a:endParaRPr lang="en-US" sz="1000" dirty="0"/>
          </a:p>
          <a:p>
            <a:pPr>
              <a:spcBef>
                <a:spcPts val="0"/>
              </a:spcBef>
            </a:pPr>
            <a:r>
              <a:rPr lang="pt-BR" sz="2600" dirty="0"/>
              <a:t>=Q$8+Q$9*L15+Q$10*M15+Q$11*N15+Q$12*O15</a:t>
            </a:r>
            <a:endParaRPr lang="en-US" sz="2600" dirty="0"/>
          </a:p>
          <a:p>
            <a:pPr>
              <a:spcBef>
                <a:spcPts val="0"/>
              </a:spcBef>
            </a:pPr>
            <a:endParaRPr lang="en-US" dirty="0"/>
          </a:p>
        </p:txBody>
      </p:sp>
      <p:sp>
        <p:nvSpPr>
          <p:cNvPr id="6" name="Rectangle 5">
            <a:extLst>
              <a:ext uri="{FF2B5EF4-FFF2-40B4-BE49-F238E27FC236}">
                <a16:creationId xmlns:a16="http://schemas.microsoft.com/office/drawing/2014/main" id="{75B5223A-B109-4390-8BEC-5E048502F1FC}"/>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13681841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Now, copy </a:t>
            </a:r>
          </a:p>
          <a:p>
            <a:r>
              <a:rPr lang="en-US" dirty="0"/>
              <a:t>it down!</a:t>
            </a:r>
          </a:p>
          <a:p>
            <a:endParaRPr lang="en-US" dirty="0"/>
          </a:p>
          <a:p>
            <a:r>
              <a:rPr lang="en-US" dirty="0"/>
              <a:t>Much </a:t>
            </a:r>
          </a:p>
          <a:p>
            <a:r>
              <a:rPr lang="en-US" dirty="0"/>
              <a:t>better!</a:t>
            </a:r>
          </a:p>
          <a:p>
            <a:endParaRPr lang="en-US" dirty="0"/>
          </a:p>
        </p:txBody>
      </p:sp>
      <p:pic>
        <p:nvPicPr>
          <p:cNvPr id="5" name="Picture 4">
            <a:extLst>
              <a:ext uri="{FF2B5EF4-FFF2-40B4-BE49-F238E27FC236}">
                <a16:creationId xmlns:a16="http://schemas.microsoft.com/office/drawing/2014/main" id="{4F0CC146-F011-41AE-9F11-6C8E591EF605}"/>
              </a:ext>
            </a:extLst>
          </p:cNvPr>
          <p:cNvPicPr>
            <a:picLocks noChangeAspect="1"/>
          </p:cNvPicPr>
          <p:nvPr/>
        </p:nvPicPr>
        <p:blipFill>
          <a:blip r:embed="rId2"/>
          <a:stretch>
            <a:fillRect/>
          </a:stretch>
        </p:blipFill>
        <p:spPr>
          <a:xfrm>
            <a:off x="3514725" y="1019175"/>
            <a:ext cx="5629275" cy="5838825"/>
          </a:xfrm>
          <a:prstGeom prst="rect">
            <a:avLst/>
          </a:prstGeom>
        </p:spPr>
      </p:pic>
      <p:sp>
        <p:nvSpPr>
          <p:cNvPr id="8" name="Rectangle 7">
            <a:extLst>
              <a:ext uri="{FF2B5EF4-FFF2-40B4-BE49-F238E27FC236}">
                <a16:creationId xmlns:a16="http://schemas.microsoft.com/office/drawing/2014/main" id="{2E1B8AA6-F64F-4CE1-A724-48366D87322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365024120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Now we can make the graph!</a:t>
            </a:r>
          </a:p>
          <a:p>
            <a:endParaRPr lang="en-US" sz="2000" dirty="0"/>
          </a:p>
          <a:p>
            <a:r>
              <a:rPr lang="en-US" dirty="0"/>
              <a:t>We want a graph of electricity consumption vs our model of electrical consumption</a:t>
            </a:r>
          </a:p>
          <a:p>
            <a:endParaRPr lang="en-US" dirty="0"/>
          </a:p>
        </p:txBody>
      </p:sp>
      <p:sp>
        <p:nvSpPr>
          <p:cNvPr id="8" name="Rectangle 7">
            <a:extLst>
              <a:ext uri="{FF2B5EF4-FFF2-40B4-BE49-F238E27FC236}">
                <a16:creationId xmlns:a16="http://schemas.microsoft.com/office/drawing/2014/main" id="{C3FAC520-B570-4511-9F4B-6BEF5ED7CDBB}"/>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6222844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8340C5-52D8-40FD-8CE7-1D3DD8C1DE99}"/>
              </a:ext>
            </a:extLst>
          </p:cNvPr>
          <p:cNvSpPr>
            <a:spLocks noGrp="1"/>
          </p:cNvSpPr>
          <p:nvPr>
            <p:ph idx="1"/>
          </p:nvPr>
        </p:nvSpPr>
        <p:spPr>
          <a:xfrm>
            <a:off x="457200" y="838200"/>
            <a:ext cx="8229600" cy="5638800"/>
          </a:xfrm>
        </p:spPr>
        <p:txBody>
          <a:bodyPr/>
          <a:lstStyle/>
          <a:p>
            <a:r>
              <a:rPr lang="en-US" dirty="0"/>
              <a:t>Highlight JUST those </a:t>
            </a:r>
          </a:p>
          <a:p>
            <a:pPr>
              <a:spcBef>
                <a:spcPts val="0"/>
              </a:spcBef>
            </a:pPr>
            <a:r>
              <a:rPr lang="en-US" dirty="0"/>
              <a:t>two columns in our data</a:t>
            </a:r>
          </a:p>
        </p:txBody>
      </p:sp>
      <p:sp>
        <p:nvSpPr>
          <p:cNvPr id="6" name="Rectangle 5">
            <a:extLst>
              <a:ext uri="{FF2B5EF4-FFF2-40B4-BE49-F238E27FC236}">
                <a16:creationId xmlns:a16="http://schemas.microsoft.com/office/drawing/2014/main" id="{6FFD4B87-C161-4C58-AE0F-9EEAD5C82ED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pic>
        <p:nvPicPr>
          <p:cNvPr id="4" name="Picture 3">
            <a:extLst>
              <a:ext uri="{FF2B5EF4-FFF2-40B4-BE49-F238E27FC236}">
                <a16:creationId xmlns:a16="http://schemas.microsoft.com/office/drawing/2014/main" id="{6D0BBC6E-3A77-4948-B477-F20258C1FDE2}"/>
              </a:ext>
            </a:extLst>
          </p:cNvPr>
          <p:cNvPicPr>
            <a:picLocks noChangeAspect="1"/>
          </p:cNvPicPr>
          <p:nvPr/>
        </p:nvPicPr>
        <p:blipFill>
          <a:blip r:embed="rId2"/>
          <a:stretch>
            <a:fillRect/>
          </a:stretch>
        </p:blipFill>
        <p:spPr>
          <a:xfrm>
            <a:off x="6932295" y="1000125"/>
            <a:ext cx="2181225" cy="5857875"/>
          </a:xfrm>
          <a:prstGeom prst="rect">
            <a:avLst/>
          </a:prstGeom>
        </p:spPr>
      </p:pic>
    </p:spTree>
    <p:extLst>
      <p:ext uri="{BB962C8B-B14F-4D97-AF65-F5344CB8AC3E}">
        <p14:creationId xmlns:p14="http://schemas.microsoft.com/office/powerpoint/2010/main" val="141327141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8340C5-52D8-40FD-8CE7-1D3DD8C1DE99}"/>
              </a:ext>
            </a:extLst>
          </p:cNvPr>
          <p:cNvSpPr>
            <a:spLocks noGrp="1"/>
          </p:cNvSpPr>
          <p:nvPr>
            <p:ph idx="1"/>
          </p:nvPr>
        </p:nvSpPr>
        <p:spPr>
          <a:xfrm>
            <a:off x="457200" y="838200"/>
            <a:ext cx="8229600" cy="5638800"/>
          </a:xfrm>
        </p:spPr>
        <p:txBody>
          <a:bodyPr/>
          <a:lstStyle/>
          <a:p>
            <a:r>
              <a:rPr lang="en-US" dirty="0"/>
              <a:t>Click “Insert”, Scatter, </a:t>
            </a:r>
          </a:p>
          <a:p>
            <a:r>
              <a:rPr lang="en-US" dirty="0"/>
              <a:t>Pick </a:t>
            </a:r>
            <a:r>
              <a:rPr lang="en-US"/>
              <a:t>the “dots</a:t>
            </a:r>
            <a:r>
              <a:rPr lang="en-US" dirty="0"/>
              <a:t>” one</a:t>
            </a:r>
          </a:p>
        </p:txBody>
      </p:sp>
      <p:sp>
        <p:nvSpPr>
          <p:cNvPr id="6" name="Rectangle 5">
            <a:extLst>
              <a:ext uri="{FF2B5EF4-FFF2-40B4-BE49-F238E27FC236}">
                <a16:creationId xmlns:a16="http://schemas.microsoft.com/office/drawing/2014/main" id="{6FFD4B87-C161-4C58-AE0F-9EEAD5C82ED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pic>
        <p:nvPicPr>
          <p:cNvPr id="8" name="Picture 7">
            <a:extLst>
              <a:ext uri="{FF2B5EF4-FFF2-40B4-BE49-F238E27FC236}">
                <a16:creationId xmlns:a16="http://schemas.microsoft.com/office/drawing/2014/main" id="{8097BA2A-9F3F-4C08-AA69-950496B85A70}"/>
              </a:ext>
            </a:extLst>
          </p:cNvPr>
          <p:cNvPicPr>
            <a:picLocks noChangeAspect="1"/>
          </p:cNvPicPr>
          <p:nvPr/>
        </p:nvPicPr>
        <p:blipFill>
          <a:blip r:embed="rId2"/>
          <a:stretch>
            <a:fillRect/>
          </a:stretch>
        </p:blipFill>
        <p:spPr>
          <a:xfrm>
            <a:off x="3048000" y="2334302"/>
            <a:ext cx="6096000" cy="4523698"/>
          </a:xfrm>
          <a:prstGeom prst="rect">
            <a:avLst/>
          </a:prstGeom>
        </p:spPr>
      </p:pic>
    </p:spTree>
    <p:extLst>
      <p:ext uri="{BB962C8B-B14F-4D97-AF65-F5344CB8AC3E}">
        <p14:creationId xmlns:p14="http://schemas.microsoft.com/office/powerpoint/2010/main" val="2364645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722001-87A7-4350-B838-CA9B8DD88FB6}"/>
              </a:ext>
            </a:extLst>
          </p:cNvPr>
          <p:cNvSpPr>
            <a:spLocks noGrp="1"/>
          </p:cNvSpPr>
          <p:nvPr>
            <p:ph idx="1"/>
          </p:nvPr>
        </p:nvSpPr>
        <p:spPr>
          <a:xfrm>
            <a:off x="457200" y="838200"/>
            <a:ext cx="8229600" cy="5638800"/>
          </a:xfrm>
        </p:spPr>
        <p:txBody>
          <a:bodyPr/>
          <a:lstStyle/>
          <a:p>
            <a:r>
              <a:rPr lang="en-US" dirty="0"/>
              <a:t>Make it </a:t>
            </a:r>
            <a:r>
              <a:rPr lang="en-US" dirty="0" err="1"/>
              <a:t>purty</a:t>
            </a:r>
            <a:r>
              <a:rPr lang="en-US" dirty="0"/>
              <a:t>!</a:t>
            </a:r>
          </a:p>
        </p:txBody>
      </p:sp>
      <p:sp>
        <p:nvSpPr>
          <p:cNvPr id="6" name="Rectangle 5">
            <a:extLst>
              <a:ext uri="{FF2B5EF4-FFF2-40B4-BE49-F238E27FC236}">
                <a16:creationId xmlns:a16="http://schemas.microsoft.com/office/drawing/2014/main" id="{81184671-CAE0-4D0E-ABE0-962ED63FC84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pic>
        <p:nvPicPr>
          <p:cNvPr id="8" name="Picture 7">
            <a:extLst>
              <a:ext uri="{FF2B5EF4-FFF2-40B4-BE49-F238E27FC236}">
                <a16:creationId xmlns:a16="http://schemas.microsoft.com/office/drawing/2014/main" id="{8DD2A2BB-40D1-461B-A9E9-5A57E15DC4D1}"/>
              </a:ext>
            </a:extLst>
          </p:cNvPr>
          <p:cNvPicPr>
            <a:picLocks noChangeAspect="1"/>
          </p:cNvPicPr>
          <p:nvPr/>
        </p:nvPicPr>
        <p:blipFill>
          <a:blip r:embed="rId2"/>
          <a:stretch>
            <a:fillRect/>
          </a:stretch>
        </p:blipFill>
        <p:spPr>
          <a:xfrm>
            <a:off x="190500" y="1606296"/>
            <a:ext cx="8763000" cy="5257800"/>
          </a:xfrm>
          <a:prstGeom prst="rect">
            <a:avLst/>
          </a:prstGeom>
        </p:spPr>
      </p:pic>
      <p:sp>
        <p:nvSpPr>
          <p:cNvPr id="5" name="Rectangle 4">
            <a:extLst>
              <a:ext uri="{FF2B5EF4-FFF2-40B4-BE49-F238E27FC236}">
                <a16:creationId xmlns:a16="http://schemas.microsoft.com/office/drawing/2014/main" id="{51F8B3B3-1C30-4874-8DC1-8BA2FCDDF271}"/>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18357076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722001-87A7-4350-B838-CA9B8DD88FB6}"/>
              </a:ext>
            </a:extLst>
          </p:cNvPr>
          <p:cNvSpPr>
            <a:spLocks noGrp="1"/>
          </p:cNvSpPr>
          <p:nvPr>
            <p:ph idx="1"/>
          </p:nvPr>
        </p:nvSpPr>
        <p:spPr>
          <a:xfrm>
            <a:off x="457200" y="838200"/>
            <a:ext cx="8229600" cy="5638800"/>
          </a:xfrm>
        </p:spPr>
        <p:txBody>
          <a:bodyPr/>
          <a:lstStyle/>
          <a:p>
            <a:r>
              <a:rPr lang="en-US" dirty="0"/>
              <a:t>If we had a perfect model, then electricity consumption and our model would have identical values (hint: this NEVER happens)</a:t>
            </a:r>
          </a:p>
        </p:txBody>
      </p:sp>
      <p:sp>
        <p:nvSpPr>
          <p:cNvPr id="6" name="Rectangle 5">
            <a:extLst>
              <a:ext uri="{FF2B5EF4-FFF2-40B4-BE49-F238E27FC236}">
                <a16:creationId xmlns:a16="http://schemas.microsoft.com/office/drawing/2014/main" id="{81184671-CAE0-4D0E-ABE0-962ED63FC84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2c</a:t>
            </a:r>
            <a:endParaRPr lang="en-US" altLang="en-US" sz="2400" i="1" dirty="0">
              <a:solidFill>
                <a:schemeClr val="folHlink"/>
              </a:solidFill>
            </a:endParaRPr>
          </a:p>
        </p:txBody>
      </p:sp>
    </p:spTree>
    <p:extLst>
      <p:ext uri="{BB962C8B-B14F-4D97-AF65-F5344CB8AC3E}">
        <p14:creationId xmlns:p14="http://schemas.microsoft.com/office/powerpoint/2010/main" val="1756783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489" y="2819400"/>
            <a:ext cx="5044511"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0" y="0"/>
            <a:ext cx="9144000" cy="1143000"/>
          </a:xfrm>
        </p:spPr>
        <p:txBody>
          <a:bodyPr/>
          <a:lstStyle/>
          <a:p>
            <a:r>
              <a:rPr lang="en-US" altLang="en-US" dirty="0"/>
              <a:t>Correlation</a:t>
            </a:r>
          </a:p>
        </p:txBody>
      </p:sp>
      <p:sp>
        <p:nvSpPr>
          <p:cNvPr id="8" name="Content Placeholder 2"/>
          <p:cNvSpPr>
            <a:spLocks noGrp="1"/>
          </p:cNvSpPr>
          <p:nvPr>
            <p:ph idx="1"/>
          </p:nvPr>
        </p:nvSpPr>
        <p:spPr>
          <a:xfrm>
            <a:off x="304800" y="990600"/>
            <a:ext cx="8458200" cy="5638800"/>
          </a:xfrm>
        </p:spPr>
        <p:txBody>
          <a:bodyPr/>
          <a:lstStyle/>
          <a:p>
            <a:pPr eaLnBrk="1" hangingPunct="1"/>
            <a:r>
              <a:rPr lang="en-US" altLang="en-US" sz="4400">
                <a:cs typeface="Times New Roman" pitchFamily="18" charset="0"/>
              </a:rPr>
              <a:t>Negative correlation:</a:t>
            </a:r>
          </a:p>
          <a:p>
            <a:pPr eaLnBrk="1" hangingPunct="1"/>
            <a:r>
              <a:rPr lang="en-US" altLang="en-US">
                <a:cs typeface="Times New Roman" pitchFamily="18" charset="0"/>
              </a:rPr>
              <a:t>as one variable increases, the other decreases</a:t>
            </a:r>
            <a:endParaRPr lang="en-US" altLang="en-US"/>
          </a:p>
        </p:txBody>
      </p:sp>
      <p:sp>
        <p:nvSpPr>
          <p:cNvPr id="5" name="TextBox 4">
            <a:extLst>
              <a:ext uri="{FF2B5EF4-FFF2-40B4-BE49-F238E27FC236}">
                <a16:creationId xmlns:a16="http://schemas.microsoft.com/office/drawing/2014/main" id="{AE52DA63-DC9B-4C54-80D3-4CF0233CE920}"/>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18268372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722001-87A7-4350-B838-CA9B8DD88FB6}"/>
              </a:ext>
            </a:extLst>
          </p:cNvPr>
          <p:cNvSpPr>
            <a:spLocks noGrp="1"/>
          </p:cNvSpPr>
          <p:nvPr>
            <p:ph idx="1"/>
          </p:nvPr>
        </p:nvSpPr>
        <p:spPr>
          <a:xfrm>
            <a:off x="457200" y="838200"/>
            <a:ext cx="8229600" cy="5638800"/>
          </a:xfrm>
        </p:spPr>
        <p:txBody>
          <a:bodyPr/>
          <a:lstStyle/>
          <a:p>
            <a:r>
              <a:rPr lang="en-US" dirty="0"/>
              <a:t>But a perfect model would produce this graph:</a:t>
            </a:r>
          </a:p>
        </p:txBody>
      </p:sp>
      <p:sp>
        <p:nvSpPr>
          <p:cNvPr id="6" name="Rectangle 5">
            <a:extLst>
              <a:ext uri="{FF2B5EF4-FFF2-40B4-BE49-F238E27FC236}">
                <a16:creationId xmlns:a16="http://schemas.microsoft.com/office/drawing/2014/main" id="{81184671-CAE0-4D0E-ABE0-962ED63FC84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2c</a:t>
            </a:r>
            <a:endParaRPr lang="en-US" altLang="en-US" sz="2400" i="1" dirty="0">
              <a:solidFill>
                <a:schemeClr val="folHlink"/>
              </a:solidFill>
            </a:endParaRPr>
          </a:p>
        </p:txBody>
      </p:sp>
      <p:pic>
        <p:nvPicPr>
          <p:cNvPr id="4" name="Picture 3">
            <a:extLst>
              <a:ext uri="{FF2B5EF4-FFF2-40B4-BE49-F238E27FC236}">
                <a16:creationId xmlns:a16="http://schemas.microsoft.com/office/drawing/2014/main" id="{3098C4F4-D443-4379-9F99-5428DC75576A}"/>
              </a:ext>
            </a:extLst>
          </p:cNvPr>
          <p:cNvPicPr>
            <a:picLocks noChangeAspect="1"/>
          </p:cNvPicPr>
          <p:nvPr/>
        </p:nvPicPr>
        <p:blipFill>
          <a:blip r:embed="rId2"/>
          <a:stretch>
            <a:fillRect/>
          </a:stretch>
        </p:blipFill>
        <p:spPr>
          <a:xfrm>
            <a:off x="1447800" y="2240280"/>
            <a:ext cx="7696200" cy="4617720"/>
          </a:xfrm>
          <a:prstGeom prst="rect">
            <a:avLst/>
          </a:prstGeom>
        </p:spPr>
      </p:pic>
      <p:sp>
        <p:nvSpPr>
          <p:cNvPr id="5" name="Rectangle 4">
            <a:extLst>
              <a:ext uri="{FF2B5EF4-FFF2-40B4-BE49-F238E27FC236}">
                <a16:creationId xmlns:a16="http://schemas.microsoft.com/office/drawing/2014/main" id="{C5ACF484-4CA5-4DDF-A740-24D0CBAF8138}"/>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42836426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722001-87A7-4350-B838-CA9B8DD88FB6}"/>
              </a:ext>
            </a:extLst>
          </p:cNvPr>
          <p:cNvSpPr>
            <a:spLocks noGrp="1"/>
          </p:cNvSpPr>
          <p:nvPr>
            <p:ph idx="1"/>
          </p:nvPr>
        </p:nvSpPr>
        <p:spPr>
          <a:xfrm>
            <a:off x="457200" y="838200"/>
            <a:ext cx="8229600" cy="5638800"/>
          </a:xfrm>
        </p:spPr>
        <p:txBody>
          <a:bodyPr/>
          <a:lstStyle/>
          <a:p>
            <a:r>
              <a:rPr lang="en-US" dirty="0"/>
              <a:t>The graph forms a 1:1 line (remember Foundations?)</a:t>
            </a:r>
          </a:p>
        </p:txBody>
      </p:sp>
      <p:sp>
        <p:nvSpPr>
          <p:cNvPr id="6" name="Rectangle 5">
            <a:extLst>
              <a:ext uri="{FF2B5EF4-FFF2-40B4-BE49-F238E27FC236}">
                <a16:creationId xmlns:a16="http://schemas.microsoft.com/office/drawing/2014/main" id="{81184671-CAE0-4D0E-ABE0-962ED63FC84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2c</a:t>
            </a:r>
            <a:endParaRPr lang="en-US" altLang="en-US" sz="2400" i="1" dirty="0">
              <a:solidFill>
                <a:schemeClr val="folHlink"/>
              </a:solidFill>
            </a:endParaRPr>
          </a:p>
        </p:txBody>
      </p:sp>
      <p:pic>
        <p:nvPicPr>
          <p:cNvPr id="4" name="Picture 3">
            <a:extLst>
              <a:ext uri="{FF2B5EF4-FFF2-40B4-BE49-F238E27FC236}">
                <a16:creationId xmlns:a16="http://schemas.microsoft.com/office/drawing/2014/main" id="{3098C4F4-D443-4379-9F99-5428DC75576A}"/>
              </a:ext>
            </a:extLst>
          </p:cNvPr>
          <p:cNvPicPr>
            <a:picLocks noChangeAspect="1"/>
          </p:cNvPicPr>
          <p:nvPr/>
        </p:nvPicPr>
        <p:blipFill>
          <a:blip r:embed="rId2"/>
          <a:stretch>
            <a:fillRect/>
          </a:stretch>
        </p:blipFill>
        <p:spPr>
          <a:xfrm>
            <a:off x="1447800" y="2240280"/>
            <a:ext cx="7696200" cy="4617720"/>
          </a:xfrm>
          <a:prstGeom prst="rect">
            <a:avLst/>
          </a:prstGeom>
        </p:spPr>
      </p:pic>
      <p:cxnSp>
        <p:nvCxnSpPr>
          <p:cNvPr id="5" name="Straight Connector 4">
            <a:extLst>
              <a:ext uri="{FF2B5EF4-FFF2-40B4-BE49-F238E27FC236}">
                <a16:creationId xmlns:a16="http://schemas.microsoft.com/office/drawing/2014/main" id="{C685526A-90FF-4942-9E01-E30A34B25A97}"/>
              </a:ext>
            </a:extLst>
          </p:cNvPr>
          <p:cNvCxnSpPr/>
          <p:nvPr/>
        </p:nvCxnSpPr>
        <p:spPr>
          <a:xfrm flipV="1">
            <a:off x="2514600" y="3048000"/>
            <a:ext cx="6400800" cy="21336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BE38400-A04E-4AD5-B0B5-0CCB8B6FA289}"/>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11130956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184671-CAE0-4D0E-ABE0-962ED63FC846}"/>
              </a:ext>
            </a:extLst>
          </p:cNvPr>
          <p:cNvSpPr>
            <a:spLocks noChangeArrowheads="1"/>
          </p:cNvSpPr>
          <p:nvPr/>
        </p:nvSpPr>
        <p:spPr bwMode="auto">
          <a:xfrm>
            <a:off x="-1219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2c</a:t>
            </a:r>
            <a:endParaRPr lang="en-US" altLang="en-US" sz="2400" i="1" dirty="0">
              <a:solidFill>
                <a:schemeClr val="folHlink"/>
              </a:solidFill>
            </a:endParaRPr>
          </a:p>
        </p:txBody>
      </p:sp>
      <p:pic>
        <p:nvPicPr>
          <p:cNvPr id="7" name="Picture 6">
            <a:extLst>
              <a:ext uri="{FF2B5EF4-FFF2-40B4-BE49-F238E27FC236}">
                <a16:creationId xmlns:a16="http://schemas.microsoft.com/office/drawing/2014/main" id="{68B6E9E0-0A82-42D2-A17E-1BD79DB29899}"/>
              </a:ext>
            </a:extLst>
          </p:cNvPr>
          <p:cNvPicPr>
            <a:picLocks noChangeAspect="1"/>
          </p:cNvPicPr>
          <p:nvPr/>
        </p:nvPicPr>
        <p:blipFill>
          <a:blip r:embed="rId2"/>
          <a:stretch>
            <a:fillRect/>
          </a:stretch>
        </p:blipFill>
        <p:spPr>
          <a:xfrm>
            <a:off x="2910840" y="3124200"/>
            <a:ext cx="6233160" cy="3739896"/>
          </a:xfrm>
          <a:prstGeom prst="rect">
            <a:avLst/>
          </a:prstGeom>
        </p:spPr>
      </p:pic>
      <p:sp>
        <p:nvSpPr>
          <p:cNvPr id="3" name="Content Placeholder 2">
            <a:extLst>
              <a:ext uri="{FF2B5EF4-FFF2-40B4-BE49-F238E27FC236}">
                <a16:creationId xmlns:a16="http://schemas.microsoft.com/office/drawing/2014/main" id="{49722001-87A7-4350-B838-CA9B8DD88FB6}"/>
              </a:ext>
            </a:extLst>
          </p:cNvPr>
          <p:cNvSpPr>
            <a:spLocks noGrp="1"/>
          </p:cNvSpPr>
          <p:nvPr>
            <p:ph idx="1"/>
          </p:nvPr>
        </p:nvSpPr>
        <p:spPr>
          <a:xfrm>
            <a:off x="457200" y="838200"/>
            <a:ext cx="8229600" cy="5638800"/>
          </a:xfrm>
        </p:spPr>
        <p:txBody>
          <a:bodyPr/>
          <a:lstStyle/>
          <a:p>
            <a:r>
              <a:rPr lang="en-US" dirty="0"/>
              <a:t>We can draw (or create data so Excel will draw) a 1:1 line on our graph to show how good our model is:</a:t>
            </a:r>
          </a:p>
        </p:txBody>
      </p:sp>
      <p:cxnSp>
        <p:nvCxnSpPr>
          <p:cNvPr id="8" name="Straight Connector 7">
            <a:extLst>
              <a:ext uri="{FF2B5EF4-FFF2-40B4-BE49-F238E27FC236}">
                <a16:creationId xmlns:a16="http://schemas.microsoft.com/office/drawing/2014/main" id="{FC413B0F-A94C-45B5-8472-67D3A7517866}"/>
              </a:ext>
            </a:extLst>
          </p:cNvPr>
          <p:cNvCxnSpPr>
            <a:cxnSpLocks/>
          </p:cNvCxnSpPr>
          <p:nvPr/>
        </p:nvCxnSpPr>
        <p:spPr>
          <a:xfrm flipV="1">
            <a:off x="3767328" y="3767328"/>
            <a:ext cx="5209032" cy="1743456"/>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0BFDED4-7D93-4235-B4C8-4D5EF7CC66AF}"/>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39469669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184671-CAE0-4D0E-ABE0-962ED63FC84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2c</a:t>
            </a:r>
            <a:endParaRPr lang="en-US" altLang="en-US" sz="2400" i="1" dirty="0">
              <a:solidFill>
                <a:schemeClr val="folHlink"/>
              </a:solidFill>
            </a:endParaRPr>
          </a:p>
        </p:txBody>
      </p:sp>
      <p:sp>
        <p:nvSpPr>
          <p:cNvPr id="3" name="Content Placeholder 2">
            <a:extLst>
              <a:ext uri="{FF2B5EF4-FFF2-40B4-BE49-F238E27FC236}">
                <a16:creationId xmlns:a16="http://schemas.microsoft.com/office/drawing/2014/main" id="{49722001-87A7-4350-B838-CA9B8DD88FB6}"/>
              </a:ext>
            </a:extLst>
          </p:cNvPr>
          <p:cNvSpPr>
            <a:spLocks noGrp="1"/>
          </p:cNvSpPr>
          <p:nvPr>
            <p:ph idx="1"/>
          </p:nvPr>
        </p:nvSpPr>
        <p:spPr>
          <a:xfrm>
            <a:off x="457200" y="838200"/>
            <a:ext cx="8229600" cy="5638800"/>
          </a:xfrm>
        </p:spPr>
        <p:txBody>
          <a:bodyPr/>
          <a:lstStyle/>
          <a:p>
            <a:r>
              <a:rPr lang="en-US" dirty="0"/>
              <a:t>We can also create a “trendline” (the line of best fit for our data)</a:t>
            </a:r>
          </a:p>
          <a:p>
            <a:r>
              <a:rPr lang="en-US" dirty="0"/>
              <a:t>If the trendline and 1:1 line are “close” then our model is “good”</a:t>
            </a:r>
          </a:p>
        </p:txBody>
      </p:sp>
    </p:spTree>
    <p:extLst>
      <p:ext uri="{BB962C8B-B14F-4D97-AF65-F5344CB8AC3E}">
        <p14:creationId xmlns:p14="http://schemas.microsoft.com/office/powerpoint/2010/main" val="100082047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184671-CAE0-4D0E-ABE0-962ED63FC84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2c</a:t>
            </a:r>
            <a:endParaRPr lang="en-US" altLang="en-US" sz="2400" i="1" dirty="0">
              <a:solidFill>
                <a:schemeClr val="folHlink"/>
              </a:solidFill>
            </a:endParaRPr>
          </a:p>
        </p:txBody>
      </p:sp>
      <p:sp>
        <p:nvSpPr>
          <p:cNvPr id="3" name="Content Placeholder 2">
            <a:extLst>
              <a:ext uri="{FF2B5EF4-FFF2-40B4-BE49-F238E27FC236}">
                <a16:creationId xmlns:a16="http://schemas.microsoft.com/office/drawing/2014/main" id="{49722001-87A7-4350-B838-CA9B8DD88FB6}"/>
              </a:ext>
            </a:extLst>
          </p:cNvPr>
          <p:cNvSpPr>
            <a:spLocks noGrp="1"/>
          </p:cNvSpPr>
          <p:nvPr>
            <p:ph idx="1"/>
          </p:nvPr>
        </p:nvSpPr>
        <p:spPr>
          <a:xfrm>
            <a:off x="457200" y="838200"/>
            <a:ext cx="8229600" cy="5638800"/>
          </a:xfrm>
        </p:spPr>
        <p:txBody>
          <a:bodyPr/>
          <a:lstStyle/>
          <a:p>
            <a:r>
              <a:rPr lang="en-US" dirty="0"/>
              <a:t>Right click on any of the graphed data “dots”</a:t>
            </a:r>
          </a:p>
          <a:p>
            <a:r>
              <a:rPr lang="en-US" dirty="0"/>
              <a:t>Click “Add Trendline”</a:t>
            </a:r>
          </a:p>
        </p:txBody>
      </p:sp>
      <p:pic>
        <p:nvPicPr>
          <p:cNvPr id="4" name="Picture 3">
            <a:extLst>
              <a:ext uri="{FF2B5EF4-FFF2-40B4-BE49-F238E27FC236}">
                <a16:creationId xmlns:a16="http://schemas.microsoft.com/office/drawing/2014/main" id="{4F350F76-D705-4B56-8D84-5C3874B1FC45}"/>
              </a:ext>
            </a:extLst>
          </p:cNvPr>
          <p:cNvPicPr>
            <a:picLocks noChangeAspect="1"/>
          </p:cNvPicPr>
          <p:nvPr/>
        </p:nvPicPr>
        <p:blipFill>
          <a:blip r:embed="rId2"/>
          <a:stretch>
            <a:fillRect/>
          </a:stretch>
        </p:blipFill>
        <p:spPr>
          <a:xfrm>
            <a:off x="3505201" y="2942481"/>
            <a:ext cx="5638800" cy="3933808"/>
          </a:xfrm>
          <a:prstGeom prst="rect">
            <a:avLst/>
          </a:prstGeom>
        </p:spPr>
      </p:pic>
    </p:spTree>
    <p:extLst>
      <p:ext uri="{BB962C8B-B14F-4D97-AF65-F5344CB8AC3E}">
        <p14:creationId xmlns:p14="http://schemas.microsoft.com/office/powerpoint/2010/main" val="3974409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184671-CAE0-4D0E-ABE0-962ED63FC84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2c</a:t>
            </a:r>
            <a:endParaRPr lang="en-US" altLang="en-US" sz="2400" i="1" dirty="0">
              <a:solidFill>
                <a:schemeClr val="folHlink"/>
              </a:solidFill>
            </a:endParaRPr>
          </a:p>
        </p:txBody>
      </p:sp>
      <p:sp>
        <p:nvSpPr>
          <p:cNvPr id="3" name="Content Placeholder 2">
            <a:extLst>
              <a:ext uri="{FF2B5EF4-FFF2-40B4-BE49-F238E27FC236}">
                <a16:creationId xmlns:a16="http://schemas.microsoft.com/office/drawing/2014/main" id="{49722001-87A7-4350-B838-CA9B8DD88FB6}"/>
              </a:ext>
            </a:extLst>
          </p:cNvPr>
          <p:cNvSpPr>
            <a:spLocks noGrp="1"/>
          </p:cNvSpPr>
          <p:nvPr>
            <p:ph idx="1"/>
          </p:nvPr>
        </p:nvSpPr>
        <p:spPr>
          <a:xfrm>
            <a:off x="457200" y="838200"/>
            <a:ext cx="8229600" cy="5638800"/>
          </a:xfrm>
        </p:spPr>
        <p:txBody>
          <a:bodyPr/>
          <a:lstStyle/>
          <a:p>
            <a:r>
              <a:rPr lang="en-US" dirty="0"/>
              <a:t>Choose </a:t>
            </a:r>
          </a:p>
          <a:p>
            <a:pPr>
              <a:spcBef>
                <a:spcPts val="0"/>
              </a:spcBef>
            </a:pPr>
            <a:r>
              <a:rPr lang="en-US" dirty="0"/>
              <a:t>“Linear”</a:t>
            </a:r>
          </a:p>
        </p:txBody>
      </p:sp>
      <p:pic>
        <p:nvPicPr>
          <p:cNvPr id="4" name="Picture 3">
            <a:extLst>
              <a:ext uri="{FF2B5EF4-FFF2-40B4-BE49-F238E27FC236}">
                <a16:creationId xmlns:a16="http://schemas.microsoft.com/office/drawing/2014/main" id="{83B75893-498F-4D7D-AF85-854FADF1E46B}"/>
              </a:ext>
            </a:extLst>
          </p:cNvPr>
          <p:cNvPicPr>
            <a:picLocks noChangeAspect="1"/>
          </p:cNvPicPr>
          <p:nvPr/>
        </p:nvPicPr>
        <p:blipFill>
          <a:blip r:embed="rId2"/>
          <a:stretch>
            <a:fillRect/>
          </a:stretch>
        </p:blipFill>
        <p:spPr>
          <a:xfrm>
            <a:off x="2752725" y="1066800"/>
            <a:ext cx="6391275" cy="5781675"/>
          </a:xfrm>
          <a:prstGeom prst="rect">
            <a:avLst/>
          </a:prstGeom>
        </p:spPr>
      </p:pic>
    </p:spTree>
    <p:extLst>
      <p:ext uri="{BB962C8B-B14F-4D97-AF65-F5344CB8AC3E}">
        <p14:creationId xmlns:p14="http://schemas.microsoft.com/office/powerpoint/2010/main" val="911661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184671-CAE0-4D0E-ABE0-962ED63FC84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2d</a:t>
            </a:r>
            <a:endParaRPr lang="en-US" altLang="en-US" sz="2400" i="1" dirty="0">
              <a:solidFill>
                <a:schemeClr val="folHlink"/>
              </a:solidFill>
            </a:endParaRPr>
          </a:p>
        </p:txBody>
      </p:sp>
      <p:sp>
        <p:nvSpPr>
          <p:cNvPr id="3" name="Content Placeholder 2">
            <a:extLst>
              <a:ext uri="{FF2B5EF4-FFF2-40B4-BE49-F238E27FC236}">
                <a16:creationId xmlns:a16="http://schemas.microsoft.com/office/drawing/2014/main" id="{49722001-87A7-4350-B838-CA9B8DD88FB6}"/>
              </a:ext>
            </a:extLst>
          </p:cNvPr>
          <p:cNvSpPr>
            <a:spLocks noGrp="1"/>
          </p:cNvSpPr>
          <p:nvPr>
            <p:ph idx="1"/>
          </p:nvPr>
        </p:nvSpPr>
        <p:spPr>
          <a:xfrm>
            <a:off x="457200" y="838200"/>
            <a:ext cx="8229600" cy="5638800"/>
          </a:xfrm>
        </p:spPr>
        <p:txBody>
          <a:bodyPr/>
          <a:lstStyle/>
          <a:p>
            <a:r>
              <a:rPr lang="en-US" dirty="0"/>
              <a:t>Is our model good?</a:t>
            </a:r>
          </a:p>
        </p:txBody>
      </p:sp>
      <p:pic>
        <p:nvPicPr>
          <p:cNvPr id="5" name="Picture 4">
            <a:extLst>
              <a:ext uri="{FF2B5EF4-FFF2-40B4-BE49-F238E27FC236}">
                <a16:creationId xmlns:a16="http://schemas.microsoft.com/office/drawing/2014/main" id="{7EF439C5-7810-4DB0-AA3A-783AAB8C4612}"/>
              </a:ext>
            </a:extLst>
          </p:cNvPr>
          <p:cNvPicPr>
            <a:picLocks noChangeAspect="1"/>
          </p:cNvPicPr>
          <p:nvPr/>
        </p:nvPicPr>
        <p:blipFill>
          <a:blip r:embed="rId2"/>
          <a:stretch>
            <a:fillRect/>
          </a:stretch>
        </p:blipFill>
        <p:spPr>
          <a:xfrm>
            <a:off x="457200" y="1642872"/>
            <a:ext cx="8686800" cy="5212080"/>
          </a:xfrm>
          <a:prstGeom prst="rect">
            <a:avLst/>
          </a:prstGeom>
        </p:spPr>
      </p:pic>
      <p:sp>
        <p:nvSpPr>
          <p:cNvPr id="8" name="TextBox 7">
            <a:extLst>
              <a:ext uri="{FF2B5EF4-FFF2-40B4-BE49-F238E27FC236}">
                <a16:creationId xmlns:a16="http://schemas.microsoft.com/office/drawing/2014/main" id="{E04AB2BB-5969-4739-8845-B10B22A393A1}"/>
              </a:ext>
            </a:extLst>
          </p:cNvPr>
          <p:cNvSpPr txBox="1"/>
          <p:nvPr/>
        </p:nvSpPr>
        <p:spPr>
          <a:xfrm rot="20511387">
            <a:off x="7318248" y="3007692"/>
            <a:ext cx="1371600" cy="369332"/>
          </a:xfrm>
          <a:prstGeom prst="rect">
            <a:avLst/>
          </a:prstGeom>
          <a:noFill/>
        </p:spPr>
        <p:txBody>
          <a:bodyPr wrap="square">
            <a:spAutoFit/>
          </a:bodyPr>
          <a:lstStyle/>
          <a:p>
            <a:r>
              <a:rPr lang="en-US" dirty="0">
                <a:solidFill>
                  <a:srgbClr val="FF0000"/>
                </a:solidFill>
              </a:rPr>
              <a:t>Trend Line</a:t>
            </a:r>
          </a:p>
        </p:txBody>
      </p:sp>
      <p:cxnSp>
        <p:nvCxnSpPr>
          <p:cNvPr id="9" name="Straight Connector 8">
            <a:extLst>
              <a:ext uri="{FF2B5EF4-FFF2-40B4-BE49-F238E27FC236}">
                <a16:creationId xmlns:a16="http://schemas.microsoft.com/office/drawing/2014/main" id="{65D627A1-52DD-4E7E-A16B-74D430238A2E}"/>
              </a:ext>
            </a:extLst>
          </p:cNvPr>
          <p:cNvCxnSpPr>
            <a:cxnSpLocks/>
          </p:cNvCxnSpPr>
          <p:nvPr/>
        </p:nvCxnSpPr>
        <p:spPr>
          <a:xfrm flipV="1">
            <a:off x="1645920" y="2548128"/>
            <a:ext cx="7242048" cy="24384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8394346-60CB-4C83-A2FD-DE9B43ED501B}"/>
              </a:ext>
            </a:extLst>
          </p:cNvPr>
          <p:cNvSpPr txBox="1"/>
          <p:nvPr/>
        </p:nvSpPr>
        <p:spPr>
          <a:xfrm rot="20511387">
            <a:off x="1669326" y="4741581"/>
            <a:ext cx="1371600" cy="369332"/>
          </a:xfrm>
          <a:prstGeom prst="rect">
            <a:avLst/>
          </a:prstGeom>
          <a:noFill/>
        </p:spPr>
        <p:txBody>
          <a:bodyPr wrap="square">
            <a:spAutoFit/>
          </a:bodyPr>
          <a:lstStyle/>
          <a:p>
            <a:r>
              <a:rPr lang="en-US" dirty="0">
                <a:solidFill>
                  <a:srgbClr val="FFFF00"/>
                </a:solidFill>
              </a:rPr>
              <a:t>1:1 Line</a:t>
            </a:r>
          </a:p>
        </p:txBody>
      </p:sp>
      <p:sp>
        <p:nvSpPr>
          <p:cNvPr id="10" name="Rectangle 9">
            <a:extLst>
              <a:ext uri="{FF2B5EF4-FFF2-40B4-BE49-F238E27FC236}">
                <a16:creationId xmlns:a16="http://schemas.microsoft.com/office/drawing/2014/main" id="{ADF89250-06E9-49FF-91F8-72B05026DC4F}"/>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41564877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55700"/>
            <a:ext cx="266700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3" name="Rectangle 3"/>
          <p:cNvSpPr>
            <a:spLocks noChangeArrowheads="1"/>
          </p:cNvSpPr>
          <p:nvPr/>
        </p:nvSpPr>
        <p:spPr bwMode="auto">
          <a:xfrm>
            <a:off x="1447800" y="1752600"/>
            <a:ext cx="7239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Font typeface="Arial" charset="0"/>
              <a:buChar char="•"/>
              <a:defRPr sz="4000" b="1">
                <a:solidFill>
                  <a:srgbClr val="CCFFFF"/>
                </a:solidFill>
                <a:latin typeface="Comic Sans MS" pitchFamily="66" charset="0"/>
              </a:defRPr>
            </a:lvl1pPr>
            <a:lvl2pPr marL="742950" indent="-285750">
              <a:spcBef>
                <a:spcPct val="20000"/>
              </a:spcBef>
              <a:buFont typeface="Arial" charset="0"/>
              <a:buChar char="–"/>
              <a:defRPr sz="4000" b="1">
                <a:solidFill>
                  <a:srgbClr val="CCFFFF"/>
                </a:solidFill>
                <a:latin typeface="Comic Sans MS" pitchFamily="66" charset="0"/>
              </a:defRPr>
            </a:lvl2pPr>
            <a:lvl3pPr marL="1143000" indent="-228600">
              <a:spcBef>
                <a:spcPct val="20000"/>
              </a:spcBef>
              <a:buFont typeface="Arial" charset="0"/>
              <a:buChar char="•"/>
              <a:defRPr sz="4000" b="1">
                <a:solidFill>
                  <a:srgbClr val="CCFFFF"/>
                </a:solidFill>
                <a:latin typeface="Comic Sans MS" pitchFamily="66" charset="0"/>
              </a:defRPr>
            </a:lvl3pPr>
            <a:lvl4pPr marL="1600200" indent="-228600">
              <a:spcBef>
                <a:spcPct val="20000"/>
              </a:spcBef>
              <a:buFont typeface="Arial" charset="0"/>
              <a:buChar char="–"/>
              <a:defRPr sz="4000" b="1">
                <a:solidFill>
                  <a:srgbClr val="CCFFFF"/>
                </a:solidFill>
                <a:latin typeface="Comic Sans MS" pitchFamily="66" charset="0"/>
              </a:defRPr>
            </a:lvl4pPr>
            <a:lvl5pPr marL="2057400" indent="-22860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6000">
                <a:solidFill>
                  <a:srgbClr val="FFFF00"/>
                </a:solidFill>
              </a:rPr>
              <a:t>     Questions?</a:t>
            </a:r>
          </a:p>
          <a:p>
            <a:pPr algn="ctr" eaLnBrk="1" hangingPunct="1">
              <a:spcBef>
                <a:spcPct val="0"/>
              </a:spcBef>
              <a:buFontTx/>
              <a:buNone/>
            </a:pPr>
            <a:endParaRPr lang="en-US" altLang="en-US" sz="2000">
              <a:solidFill>
                <a:srgbClr val="FFFF00"/>
              </a:solidFill>
            </a:endParaRPr>
          </a:p>
        </p:txBody>
      </p:sp>
      <p:sp>
        <p:nvSpPr>
          <p:cNvPr id="4" name="Rectangle 3">
            <a:extLst>
              <a:ext uri="{FF2B5EF4-FFF2-40B4-BE49-F238E27FC236}">
                <a16:creationId xmlns:a16="http://schemas.microsoft.com/office/drawing/2014/main" id="{2299271E-527D-44B1-933D-BE00E7269D8C}"/>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25021405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0D47-95F6-479E-AEEE-4F6B7CC695A8}"/>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6A081B7-193D-4302-878D-45628B88F80F}"/>
              </a:ext>
            </a:extLst>
          </p:cNvPr>
          <p:cNvSpPr>
            <a:spLocks noGrp="1"/>
          </p:cNvSpPr>
          <p:nvPr>
            <p:ph idx="1"/>
          </p:nvPr>
        </p:nvSpPr>
        <p:spPr>
          <a:xfrm>
            <a:off x="457200" y="1219200"/>
            <a:ext cx="8686800" cy="5638800"/>
          </a:xfrm>
        </p:spPr>
        <p:txBody>
          <a:bodyPr/>
          <a:lstStyle/>
          <a:p>
            <a:r>
              <a:rPr lang="en-US" dirty="0"/>
              <a:t>Today we studied:</a:t>
            </a:r>
          </a:p>
          <a:p>
            <a:r>
              <a:rPr lang="en-US" dirty="0"/>
              <a:t>	Review of </a:t>
            </a:r>
            <a:r>
              <a:rPr lang="en-US" dirty="0">
                <a:effectLst/>
                <a:ea typeface="Calibri" panose="020F0502020204030204" pitchFamily="34" charset="0"/>
              </a:rPr>
              <a:t>Correlation, </a:t>
            </a:r>
          </a:p>
          <a:p>
            <a:pPr>
              <a:spcBef>
                <a:spcPts val="0"/>
              </a:spcBef>
              <a:spcAft>
                <a:spcPts val="0"/>
              </a:spcAft>
            </a:pPr>
            <a:r>
              <a:rPr lang="en-US" dirty="0">
                <a:ea typeface="Calibri" panose="020F0502020204030204" pitchFamily="34" charset="0"/>
              </a:rPr>
              <a:t>		</a:t>
            </a:r>
            <a:r>
              <a:rPr lang="en-US" dirty="0">
                <a:effectLst/>
                <a:ea typeface="Calibri" panose="020F0502020204030204" pitchFamily="34" charset="0"/>
              </a:rPr>
              <a:t>Regression, </a:t>
            </a:r>
            <a:r>
              <a:rPr lang="en-US" dirty="0">
                <a:ea typeface="Calibri" panose="020F0502020204030204" pitchFamily="34" charset="0"/>
              </a:rPr>
              <a:t>Time Series</a:t>
            </a:r>
          </a:p>
          <a:p>
            <a:pPr>
              <a:spcBef>
                <a:spcPts val="0"/>
              </a:spcBef>
              <a:spcAft>
                <a:spcPts val="0"/>
              </a:spcAft>
            </a:pPr>
            <a:r>
              <a:rPr lang="en-US" dirty="0">
                <a:effectLst/>
                <a:ea typeface="Calibri" panose="020F0502020204030204" pitchFamily="34" charset="0"/>
              </a:rPr>
              <a:t>	New: Nonlinear Time Series, </a:t>
            </a:r>
          </a:p>
          <a:p>
            <a:pPr>
              <a:spcBef>
                <a:spcPts val="0"/>
              </a:spcBef>
              <a:spcAft>
                <a:spcPts val="0"/>
              </a:spcAft>
            </a:pPr>
            <a:r>
              <a:rPr lang="en-US" dirty="0">
                <a:ea typeface="Calibri" panose="020F0502020204030204" pitchFamily="34" charset="0"/>
              </a:rPr>
              <a:t>		</a:t>
            </a:r>
            <a:r>
              <a:rPr lang="en-US" dirty="0">
                <a:effectLst/>
                <a:ea typeface="Calibri" panose="020F0502020204030204" pitchFamily="34" charset="0"/>
              </a:rPr>
              <a:t>Multiple Regression</a:t>
            </a:r>
          </a:p>
          <a:p>
            <a:pPr>
              <a:spcBef>
                <a:spcPts val="0"/>
              </a:spcBef>
              <a:spcAft>
                <a:spcPts val="0"/>
              </a:spcAft>
            </a:pPr>
            <a:r>
              <a:rPr lang="en-US" dirty="0">
                <a:ea typeface="Calibri" panose="020F0502020204030204" pitchFamily="34" charset="0"/>
              </a:rPr>
              <a:t>	</a:t>
            </a:r>
            <a:endParaRPr lang="en-US" dirty="0">
              <a:effectLst/>
              <a:ea typeface="Calibri" panose="020F0502020204030204" pitchFamily="34" charset="0"/>
            </a:endParaRPr>
          </a:p>
        </p:txBody>
      </p:sp>
    </p:spTree>
    <p:extLst>
      <p:ext uri="{BB962C8B-B14F-4D97-AF65-F5344CB8AC3E}">
        <p14:creationId xmlns:p14="http://schemas.microsoft.com/office/powerpoint/2010/main" val="29331788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en-US" altLang="en-US" dirty="0"/>
              <a:t>You Survived!</a:t>
            </a:r>
          </a:p>
        </p:txBody>
      </p:sp>
      <p:pic>
        <p:nvPicPr>
          <p:cNvPr id="1433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1413"/>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362945" y="6611035"/>
            <a:ext cx="1798889" cy="323165"/>
          </a:xfrm>
          <a:prstGeom prst="rect">
            <a:avLst/>
          </a:prstGeom>
        </p:spPr>
        <p:txBody>
          <a:bodyPr wrap="none">
            <a:spAutoFit/>
          </a:bodyPr>
          <a:lstStyle/>
          <a:p>
            <a:pPr algn="r"/>
            <a:r>
              <a:rPr lang="en-US" altLang="en-US" sz="1500" dirty="0">
                <a:solidFill>
                  <a:srgbClr val="00B0F0"/>
                </a:solidFill>
              </a:rPr>
              <a:t>www.playbuzz.com</a:t>
            </a:r>
          </a:p>
        </p:txBody>
      </p:sp>
    </p:spTree>
    <p:extLst>
      <p:ext uri="{BB962C8B-B14F-4D97-AF65-F5344CB8AC3E}">
        <p14:creationId xmlns:p14="http://schemas.microsoft.com/office/powerpoint/2010/main" val="92171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143000"/>
          </a:xfrm>
        </p:spPr>
        <p:txBody>
          <a:bodyPr/>
          <a:lstStyle/>
          <a:p>
            <a:r>
              <a:rPr lang="en-US" altLang="en-US" dirty="0"/>
              <a:t>Correlation</a:t>
            </a:r>
          </a:p>
        </p:txBody>
      </p:sp>
      <p:sp>
        <p:nvSpPr>
          <p:cNvPr id="5" name="Content Placeholder 2"/>
          <p:cNvSpPr>
            <a:spLocks noGrp="1"/>
          </p:cNvSpPr>
          <p:nvPr>
            <p:ph idx="1"/>
          </p:nvPr>
        </p:nvSpPr>
        <p:spPr>
          <a:xfrm>
            <a:off x="304800" y="990600"/>
            <a:ext cx="8458200" cy="5638800"/>
          </a:xfrm>
        </p:spPr>
        <p:txBody>
          <a:bodyPr/>
          <a:lstStyle/>
          <a:p>
            <a:pPr eaLnBrk="1" hangingPunct="1"/>
            <a:r>
              <a:rPr lang="en-US" altLang="en-US" sz="4400" dirty="0">
                <a:cs typeface="Times New Roman" pitchFamily="18" charset="0"/>
              </a:rPr>
              <a:t>Zero correlation:  </a:t>
            </a:r>
          </a:p>
          <a:p>
            <a:pPr eaLnBrk="1" hangingPunct="1"/>
            <a:r>
              <a:rPr lang="en-US" altLang="en-US" dirty="0">
                <a:cs typeface="Times New Roman" pitchFamily="18" charset="0"/>
              </a:rPr>
              <a:t>no positive or negative LINEAR relationship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62325"/>
            <a:ext cx="85725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5767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lstStyle/>
          <a:p>
            <a:r>
              <a:rPr lang="en-US" altLang="en-US" dirty="0"/>
              <a:t>Correlation</a:t>
            </a:r>
          </a:p>
        </p:txBody>
      </p:sp>
      <p:sp>
        <p:nvSpPr>
          <p:cNvPr id="7" name="Content Placeholder 2"/>
          <p:cNvSpPr>
            <a:spLocks noGrp="1"/>
          </p:cNvSpPr>
          <p:nvPr>
            <p:ph idx="1"/>
          </p:nvPr>
        </p:nvSpPr>
        <p:spPr>
          <a:xfrm>
            <a:off x="457200" y="1219200"/>
            <a:ext cx="8229600" cy="5638800"/>
          </a:xfrm>
        </p:spPr>
        <p:txBody>
          <a:bodyPr/>
          <a:lstStyle/>
          <a:p>
            <a:r>
              <a:rPr lang="en-US" altLang="en-US" dirty="0"/>
              <a:t>Correlation coefficients range from -1.0 to +1.0</a:t>
            </a:r>
            <a:r>
              <a:rPr lang="en-US" altLang="en-US" sz="2000" dirty="0"/>
              <a:t>   </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8779"/>
            <a:ext cx="9144000" cy="156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bwMode="auto">
          <a:xfrm>
            <a:off x="304800" y="30480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000" dirty="0"/>
              <a:t>r=-1.0    r=-0.9    r=-0.5    r=0.0      r=0.5     r=0.9      r=1.0</a:t>
            </a:r>
          </a:p>
        </p:txBody>
      </p:sp>
      <p:sp>
        <p:nvSpPr>
          <p:cNvPr id="8" name="TextBox 7">
            <a:extLst>
              <a:ext uri="{FF2B5EF4-FFF2-40B4-BE49-F238E27FC236}">
                <a16:creationId xmlns:a16="http://schemas.microsoft.com/office/drawing/2014/main" id="{0441642E-B1ED-4C71-BD3D-D2E09461C6DE}"/>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4108948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lstStyle/>
          <a:p>
            <a:r>
              <a:rPr lang="en-US" altLang="en-US" dirty="0"/>
              <a:t>Correlation</a:t>
            </a:r>
          </a:p>
        </p:txBody>
      </p:sp>
      <p:sp>
        <p:nvSpPr>
          <p:cNvPr id="7" name="Content Placeholder 2"/>
          <p:cNvSpPr>
            <a:spLocks noGrp="1"/>
          </p:cNvSpPr>
          <p:nvPr>
            <p:ph idx="1"/>
          </p:nvPr>
        </p:nvSpPr>
        <p:spPr>
          <a:xfrm>
            <a:off x="457200" y="1219200"/>
            <a:ext cx="8229600" cy="5638800"/>
          </a:xfrm>
        </p:spPr>
        <p:txBody>
          <a:bodyPr/>
          <a:lstStyle/>
          <a:p>
            <a:r>
              <a:rPr lang="en-US" altLang="en-US" dirty="0"/>
              <a:t>If you square the correlation coefficient, R</a:t>
            </a:r>
            <a:r>
              <a:rPr lang="en-US" altLang="en-US" baseline="30000" dirty="0"/>
              <a:t>2</a:t>
            </a:r>
            <a:r>
              <a:rPr lang="en-US" altLang="en-US" dirty="0"/>
              <a:t> (or RSQ) </a:t>
            </a:r>
            <a:r>
              <a:rPr lang="en-US" altLang="en-US" dirty="0">
                <a:latin typeface="Comic Sans MS" pitchFamily="66" charset="0"/>
              </a:rPr>
              <a:t>tells you in % how well the trend line fits the data</a:t>
            </a:r>
          </a:p>
        </p:txBody>
      </p:sp>
    </p:spTree>
    <p:extLst>
      <p:ext uri="{BB962C8B-B14F-4D97-AF65-F5344CB8AC3E}">
        <p14:creationId xmlns:p14="http://schemas.microsoft.com/office/powerpoint/2010/main" val="2201650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2438400"/>
            <a:ext cx="9002713" cy="74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2205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Inputs and Outputs</a:t>
            </a:r>
          </a:p>
        </p:txBody>
      </p:sp>
      <p:sp>
        <p:nvSpPr>
          <p:cNvPr id="18435" name="Content Placeholder 2"/>
          <p:cNvSpPr>
            <a:spLocks noGrp="1"/>
          </p:cNvSpPr>
          <p:nvPr>
            <p:ph idx="1"/>
          </p:nvPr>
        </p:nvSpPr>
        <p:spPr/>
        <p:txBody>
          <a:bodyPr/>
          <a:lstStyle/>
          <a:p>
            <a:r>
              <a:rPr lang="en-US" altLang="en-US" dirty="0"/>
              <a:t>In formulas, some variables are “</a:t>
            </a:r>
            <a:r>
              <a:rPr lang="en-US" altLang="en-US" dirty="0">
                <a:solidFill>
                  <a:schemeClr val="tx1"/>
                </a:solidFill>
              </a:rPr>
              <a:t>input</a:t>
            </a:r>
            <a:r>
              <a:rPr lang="en-US" altLang="en-US" dirty="0"/>
              <a:t>” variables</a:t>
            </a:r>
          </a:p>
          <a:p>
            <a:endParaRPr lang="en-US" altLang="en-US" sz="2000" dirty="0"/>
          </a:p>
          <a:p>
            <a:r>
              <a:rPr lang="en-US" altLang="en-US" dirty="0"/>
              <a:t>The input variable is ALWAYS put on the x-axis (horizontal axis)</a:t>
            </a:r>
          </a:p>
          <a:p>
            <a:endParaRPr lang="en-US" altLang="en-US" sz="2000" dirty="0"/>
          </a:p>
          <a:p>
            <a:r>
              <a:rPr lang="en-US" altLang="en-US" dirty="0"/>
              <a:t>They are also called “</a:t>
            </a:r>
            <a:r>
              <a:rPr lang="en-US" altLang="en-US" dirty="0">
                <a:solidFill>
                  <a:srgbClr val="FFC000"/>
                </a:solidFill>
              </a:rPr>
              <a:t>independent</a:t>
            </a:r>
            <a:r>
              <a:rPr lang="en-US" altLang="en-US" dirty="0"/>
              <a:t>” variables</a:t>
            </a:r>
          </a:p>
        </p:txBody>
      </p:sp>
    </p:spTree>
    <p:extLst>
      <p:ext uri="{BB962C8B-B14F-4D97-AF65-F5344CB8AC3E}">
        <p14:creationId xmlns:p14="http://schemas.microsoft.com/office/powerpoint/2010/main" val="1561813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Inputs and Outputs</a:t>
            </a:r>
          </a:p>
        </p:txBody>
      </p:sp>
      <p:sp>
        <p:nvSpPr>
          <p:cNvPr id="18435" name="Content Placeholder 2"/>
          <p:cNvSpPr>
            <a:spLocks noGrp="1"/>
          </p:cNvSpPr>
          <p:nvPr>
            <p:ph idx="1"/>
          </p:nvPr>
        </p:nvSpPr>
        <p:spPr/>
        <p:txBody>
          <a:bodyPr/>
          <a:lstStyle/>
          <a:p>
            <a:r>
              <a:rPr lang="en-US" altLang="en-US" dirty="0"/>
              <a:t>The variable  you are calculating with the formula is the “</a:t>
            </a:r>
            <a:r>
              <a:rPr lang="en-US" altLang="en-US" dirty="0">
                <a:solidFill>
                  <a:schemeClr val="tx1"/>
                </a:solidFill>
              </a:rPr>
              <a:t>output</a:t>
            </a:r>
            <a:r>
              <a:rPr lang="en-US" altLang="en-US" dirty="0"/>
              <a:t>”</a:t>
            </a:r>
          </a:p>
          <a:p>
            <a:endParaRPr lang="en-US" altLang="en-US" sz="2000" dirty="0"/>
          </a:p>
          <a:p>
            <a:r>
              <a:rPr lang="en-US" altLang="en-US" dirty="0"/>
              <a:t>The output variables (which depend on the values of the independent input variables) are called “</a:t>
            </a:r>
            <a:r>
              <a:rPr lang="en-US" altLang="en-US" dirty="0">
                <a:solidFill>
                  <a:srgbClr val="FFC000"/>
                </a:solidFill>
              </a:rPr>
              <a:t>dependent</a:t>
            </a:r>
            <a:r>
              <a:rPr lang="en-US" altLang="en-US" dirty="0"/>
              <a:t>” variables</a:t>
            </a:r>
          </a:p>
          <a:p>
            <a:endParaRPr lang="en-US" altLang="en-US" dirty="0"/>
          </a:p>
        </p:txBody>
      </p:sp>
    </p:spTree>
    <p:extLst>
      <p:ext uri="{BB962C8B-B14F-4D97-AF65-F5344CB8AC3E}">
        <p14:creationId xmlns:p14="http://schemas.microsoft.com/office/powerpoint/2010/main" val="2068631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r>
              <a:rPr lang="en-US" altLang="en-US"/>
              <a:t>Real-world data rarely lands exactly on a straight line</a:t>
            </a:r>
          </a:p>
        </p:txBody>
      </p:sp>
      <p:pic>
        <p:nvPicPr>
          <p:cNvPr id="245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0" y="2743200"/>
            <a:ext cx="48514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0" name="Title 1"/>
          <p:cNvSpPr>
            <a:spLocks noGrp="1"/>
          </p:cNvSpPr>
          <p:nvPr>
            <p:ph type="title"/>
          </p:nvPr>
        </p:nvSpPr>
        <p:spPr/>
        <p:txBody>
          <a:bodyPr/>
          <a:lstStyle/>
          <a:p>
            <a:r>
              <a:rPr lang="en-US" altLang="en-US" dirty="0"/>
              <a:t>Line of Best Fit</a:t>
            </a:r>
          </a:p>
        </p:txBody>
      </p:sp>
      <p:sp>
        <p:nvSpPr>
          <p:cNvPr id="5" name="TextBox 4">
            <a:extLst>
              <a:ext uri="{FF2B5EF4-FFF2-40B4-BE49-F238E27FC236}">
                <a16:creationId xmlns:a16="http://schemas.microsoft.com/office/drawing/2014/main" id="{4D9307ED-458D-4649-B9D4-ADBF524DDAB8}"/>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176180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2"/>
          <p:cNvSpPr>
            <a:spLocks noGrp="1"/>
          </p:cNvSpPr>
          <p:nvPr>
            <p:ph idx="1"/>
          </p:nvPr>
        </p:nvSpPr>
        <p:spPr/>
        <p:txBody>
          <a:bodyPr/>
          <a:lstStyle/>
          <a:p>
            <a:r>
              <a:rPr lang="en-US" altLang="en-US" dirty="0"/>
              <a:t>But we fit the “best” line to the data called a “</a:t>
            </a:r>
            <a:r>
              <a:rPr lang="en-US" altLang="en-US" dirty="0">
                <a:solidFill>
                  <a:srgbClr val="FFC000"/>
                </a:solidFill>
              </a:rPr>
              <a:t>trend line</a:t>
            </a:r>
            <a:r>
              <a:rPr lang="en-US" altLang="en-US" dirty="0"/>
              <a:t>” </a:t>
            </a:r>
          </a:p>
        </p:txBody>
      </p:sp>
      <p:sp>
        <p:nvSpPr>
          <p:cNvPr id="25603" name="Title 1"/>
          <p:cNvSpPr>
            <a:spLocks noGrp="1"/>
          </p:cNvSpPr>
          <p:nvPr>
            <p:ph type="title"/>
          </p:nvPr>
        </p:nvSpPr>
        <p:spPr/>
        <p:txBody>
          <a:bodyPr/>
          <a:lstStyle/>
          <a:p>
            <a:r>
              <a:rPr lang="en-US" altLang="en-US" dirty="0"/>
              <a:t>Line of Best Fit</a:t>
            </a:r>
          </a:p>
        </p:txBody>
      </p:sp>
      <p:grpSp>
        <p:nvGrpSpPr>
          <p:cNvPr id="25604" name="Group 6"/>
          <p:cNvGrpSpPr>
            <a:grpSpLocks/>
          </p:cNvGrpSpPr>
          <p:nvPr/>
        </p:nvGrpSpPr>
        <p:grpSpPr bwMode="auto">
          <a:xfrm>
            <a:off x="2159000" y="2743200"/>
            <a:ext cx="4851400" cy="4038600"/>
            <a:chOff x="2158339" y="2743200"/>
            <a:chExt cx="4852062" cy="4038600"/>
          </a:xfrm>
        </p:grpSpPr>
        <p:pic>
          <p:nvPicPr>
            <p:cNvPr id="2560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8339" y="2743200"/>
              <a:ext cx="4852062"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bwMode="auto">
            <a:xfrm flipV="1">
              <a:off x="2952197" y="3568700"/>
              <a:ext cx="2360935" cy="24955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5FB74E77-5BCD-4583-870C-D3E94B54D722}"/>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333470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219200"/>
            <a:ext cx="8686800" cy="5638800"/>
          </a:xfrm>
        </p:spPr>
        <p:txBody>
          <a:bodyPr/>
          <a:lstStyle/>
          <a:p>
            <a:r>
              <a:rPr lang="en-US" dirty="0"/>
              <a:t>Today we will be going over:</a:t>
            </a:r>
          </a:p>
          <a:p>
            <a:r>
              <a:rPr lang="en-US" sz="3500" dirty="0">
                <a:effectLst/>
                <a:ea typeface="Calibri" panose="020F0502020204030204" pitchFamily="34" charset="0"/>
              </a:rPr>
              <a:t>Review of </a:t>
            </a:r>
            <a:r>
              <a:rPr lang="en-US" sz="3500" dirty="0">
                <a:ea typeface="Calibri" panose="020F0502020204030204" pitchFamily="34" charset="0"/>
              </a:rPr>
              <a:t>relationships between 	variables, regression and time 	series</a:t>
            </a:r>
            <a:endParaRPr lang="en-US" sz="3500" dirty="0">
              <a:effectLst/>
              <a:ea typeface="Calibri" panose="020F0502020204030204" pitchFamily="34" charset="0"/>
            </a:endParaRPr>
          </a:p>
          <a:p>
            <a:r>
              <a:rPr lang="en-US" sz="3500" dirty="0">
                <a:ea typeface="Calibri" panose="020F0502020204030204" pitchFamily="34" charset="0"/>
              </a:rPr>
              <a:t>New: </a:t>
            </a:r>
            <a:r>
              <a:rPr lang="en-US" sz="3600" dirty="0"/>
              <a:t>Nonlinear Time Series</a:t>
            </a:r>
          </a:p>
          <a:p>
            <a:pPr>
              <a:spcBef>
                <a:spcPts val="0"/>
              </a:spcBef>
            </a:pPr>
            <a:r>
              <a:rPr lang="en-US" sz="3600" dirty="0"/>
              <a:t>      </a:t>
            </a:r>
            <a:r>
              <a:rPr lang="en-US" sz="2000" dirty="0"/>
              <a:t> </a:t>
            </a:r>
            <a:r>
              <a:rPr lang="en-US" sz="3600" dirty="0"/>
              <a:t>Multiple Regression</a:t>
            </a:r>
          </a:p>
          <a:p>
            <a:pPr marL="457200" lvl="1" indent="0">
              <a:spcBef>
                <a:spcPts val="0"/>
              </a:spcBef>
              <a:spcAft>
                <a:spcPts val="0"/>
              </a:spcAft>
              <a:buNone/>
            </a:pPr>
            <a:r>
              <a:rPr lang="en-US" sz="3500" dirty="0">
                <a:ea typeface="Calibri" panose="020F0502020204030204" pitchFamily="34" charset="0"/>
              </a:rPr>
              <a:t>  </a:t>
            </a:r>
            <a:endParaRPr lang="en-US" sz="3500" dirty="0">
              <a:effectLst/>
              <a:ea typeface="Calibri" panose="020F0502020204030204" pitchFamily="34" charset="0"/>
            </a:endParaRPr>
          </a:p>
        </p:txBody>
      </p:sp>
    </p:spTree>
    <p:extLst>
      <p:ext uri="{BB962C8B-B14F-4D97-AF65-F5344CB8AC3E}">
        <p14:creationId xmlns:p14="http://schemas.microsoft.com/office/powerpoint/2010/main" val="148408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Regression</a:t>
            </a:r>
          </a:p>
        </p:txBody>
      </p:sp>
      <p:sp>
        <p:nvSpPr>
          <p:cNvPr id="35843" name="Content Placeholder 2"/>
          <p:cNvSpPr>
            <a:spLocks noGrp="1"/>
          </p:cNvSpPr>
          <p:nvPr>
            <p:ph idx="1"/>
          </p:nvPr>
        </p:nvSpPr>
        <p:spPr/>
        <p:txBody>
          <a:bodyPr/>
          <a:lstStyle/>
          <a:p>
            <a:r>
              <a:rPr lang="en-US" altLang="en-US" dirty="0">
                <a:latin typeface="Comic Sans MS" pitchFamily="66" charset="0"/>
              </a:rPr>
              <a:t>The line of best fit is also called the “</a:t>
            </a:r>
            <a:r>
              <a:rPr lang="en-US" altLang="en-US" dirty="0">
                <a:solidFill>
                  <a:srgbClr val="FFC000"/>
                </a:solidFill>
                <a:latin typeface="Comic Sans MS" pitchFamily="66" charset="0"/>
              </a:rPr>
              <a:t>regression</a:t>
            </a:r>
            <a:r>
              <a:rPr lang="en-US" altLang="en-US" dirty="0">
                <a:latin typeface="Comic Sans MS" pitchFamily="66" charset="0"/>
              </a:rPr>
              <a:t>” line</a:t>
            </a:r>
            <a:endParaRPr lang="en-US"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068" y="2819400"/>
            <a:ext cx="5684932"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27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Regression</a:t>
            </a:r>
          </a:p>
        </p:txBody>
      </p:sp>
      <p:sp>
        <p:nvSpPr>
          <p:cNvPr id="38915" name="Content Placeholder 2"/>
          <p:cNvSpPr>
            <a:spLocks noGrp="1"/>
          </p:cNvSpPr>
          <p:nvPr>
            <p:ph idx="1"/>
          </p:nvPr>
        </p:nvSpPr>
        <p:spPr/>
        <p:txBody>
          <a:bodyPr/>
          <a:lstStyle/>
          <a:p>
            <a:r>
              <a:rPr lang="en-US" altLang="en-US" dirty="0">
                <a:latin typeface="Comic Sans MS" pitchFamily="66" charset="0"/>
              </a:rPr>
              <a:t>R</a:t>
            </a:r>
            <a:r>
              <a:rPr lang="en-US" altLang="en-US" baseline="30000" dirty="0">
                <a:latin typeface="Comic Sans MS" pitchFamily="66" charset="0"/>
              </a:rPr>
              <a:t>2</a:t>
            </a:r>
            <a:r>
              <a:rPr lang="en-US" altLang="en-US" dirty="0">
                <a:latin typeface="Comic Sans MS" pitchFamily="66" charset="0"/>
              </a:rPr>
              <a:t> tells how closely the regression line “fits” the data – </a:t>
            </a:r>
          </a:p>
          <a:p>
            <a:pPr algn="ctr"/>
            <a:r>
              <a:rPr lang="en-US" altLang="en-US" dirty="0">
                <a:latin typeface="Comic Sans MS" pitchFamily="66" charset="0"/>
              </a:rPr>
              <a:t>“</a:t>
            </a:r>
            <a:r>
              <a:rPr lang="en-US" altLang="en-US" dirty="0">
                <a:solidFill>
                  <a:srgbClr val="FFC000"/>
                </a:solidFill>
                <a:latin typeface="Comic Sans MS" pitchFamily="66" charset="0"/>
              </a:rPr>
              <a:t>goodness of fit</a:t>
            </a:r>
            <a:r>
              <a:rPr lang="en-US" altLang="en-US" dirty="0">
                <a:latin typeface="Comic Sans MS" pitchFamily="66" charset="0"/>
              </a:rPr>
              <a:t>”</a:t>
            </a:r>
          </a:p>
          <a:p>
            <a:endParaRPr lang="en-US" altLang="en-US" dirty="0"/>
          </a:p>
        </p:txBody>
      </p:sp>
    </p:spTree>
    <p:extLst>
      <p:ext uri="{BB962C8B-B14F-4D97-AF65-F5344CB8AC3E}">
        <p14:creationId xmlns:p14="http://schemas.microsoft.com/office/powerpoint/2010/main" val="485862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2439"/>
            <a:ext cx="5124450" cy="5955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ltLang="en-US" dirty="0"/>
              <a:t>Regression</a:t>
            </a:r>
            <a:endParaRPr lang="en-US" dirty="0"/>
          </a:p>
        </p:txBody>
      </p:sp>
      <p:sp>
        <p:nvSpPr>
          <p:cNvPr id="3" name="Content Placeholder 2"/>
          <p:cNvSpPr>
            <a:spLocks noGrp="1"/>
          </p:cNvSpPr>
          <p:nvPr>
            <p:ph idx="1"/>
          </p:nvPr>
        </p:nvSpPr>
        <p:spPr/>
        <p:txBody>
          <a:bodyPr/>
          <a:lstStyle/>
          <a:p>
            <a:r>
              <a:rPr lang="en-US" altLang="en-US" dirty="0">
                <a:latin typeface="Comic Sans MS" pitchFamily="66" charset="0"/>
              </a:rPr>
              <a:t>			Excel does the scary </a:t>
            </a:r>
          </a:p>
          <a:p>
            <a:r>
              <a:rPr lang="en-US" altLang="en-US" dirty="0">
                <a:latin typeface="Comic Sans MS" pitchFamily="66" charset="0"/>
              </a:rPr>
              <a:t>				calculations!</a:t>
            </a:r>
          </a:p>
          <a:p>
            <a:endParaRPr lang="en-US" dirty="0"/>
          </a:p>
        </p:txBody>
      </p:sp>
      <p:sp>
        <p:nvSpPr>
          <p:cNvPr id="5" name="Rectangle 4">
            <a:extLst>
              <a:ext uri="{FF2B5EF4-FFF2-40B4-BE49-F238E27FC236}">
                <a16:creationId xmlns:a16="http://schemas.microsoft.com/office/drawing/2014/main" id="{1D198EED-F832-4C1E-9C92-8925754C9AFD}"/>
              </a:ext>
            </a:extLst>
          </p:cNvPr>
          <p:cNvSpPr/>
          <p:nvPr/>
        </p:nvSpPr>
        <p:spPr>
          <a:xfrm>
            <a:off x="0" y="6611035"/>
            <a:ext cx="1219200" cy="323165"/>
          </a:xfrm>
          <a:prstGeom prst="rect">
            <a:avLst/>
          </a:prstGeom>
        </p:spPr>
        <p:txBody>
          <a:bodyPr wrap="square">
            <a:spAutoFit/>
          </a:bodyPr>
          <a:lstStyle/>
          <a:p>
            <a:r>
              <a:rPr lang="en-US" sz="1500" dirty="0">
                <a:solidFill>
                  <a:srgbClr val="00B0F0"/>
                </a:solidFill>
              </a:rPr>
              <a:t>hooray.jpg</a:t>
            </a:r>
          </a:p>
        </p:txBody>
      </p:sp>
    </p:spTree>
    <p:extLst>
      <p:ext uri="{BB962C8B-B14F-4D97-AF65-F5344CB8AC3E}">
        <p14:creationId xmlns:p14="http://schemas.microsoft.com/office/powerpoint/2010/main" val="1037595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Time Series</a:t>
            </a:r>
          </a:p>
        </p:txBody>
      </p:sp>
      <p:sp>
        <p:nvSpPr>
          <p:cNvPr id="14339" name="Content Placeholder 2"/>
          <p:cNvSpPr>
            <a:spLocks noGrp="1"/>
          </p:cNvSpPr>
          <p:nvPr>
            <p:ph idx="1"/>
          </p:nvPr>
        </p:nvSpPr>
        <p:spPr/>
        <p:txBody>
          <a:bodyPr/>
          <a:lstStyle/>
          <a:p>
            <a:r>
              <a:rPr lang="en-US" altLang="en-US" dirty="0"/>
              <a:t>Data that change over time are called “</a:t>
            </a:r>
            <a:r>
              <a:rPr lang="en-US" altLang="en-US" dirty="0">
                <a:solidFill>
                  <a:srgbClr val="FFC000"/>
                </a:solidFill>
              </a:rPr>
              <a:t>time series</a:t>
            </a:r>
            <a:r>
              <a:rPr lang="en-US" altLang="en-US" dirty="0"/>
              <a:t>” data</a:t>
            </a:r>
          </a:p>
          <a:p>
            <a:endParaRPr lang="en-US" altLang="en-US" dirty="0"/>
          </a:p>
        </p:txBody>
      </p:sp>
    </p:spTree>
    <p:extLst>
      <p:ext uri="{BB962C8B-B14F-4D97-AF65-F5344CB8AC3E}">
        <p14:creationId xmlns:p14="http://schemas.microsoft.com/office/powerpoint/2010/main" val="3263953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a:t>Questions?</a:t>
            </a:r>
          </a:p>
        </p:txBody>
      </p:sp>
      <p:pic>
        <p:nvPicPr>
          <p:cNvPr id="1218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884B32EF-A21B-4CFF-9CBD-506AE55AD4D0}"/>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2569520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9068" y="2819400"/>
            <a:ext cx="5684932"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66" name="Title 1"/>
          <p:cNvSpPr>
            <a:spLocks noGrp="1"/>
          </p:cNvSpPr>
          <p:nvPr>
            <p:ph type="title"/>
          </p:nvPr>
        </p:nvSpPr>
        <p:spPr/>
        <p:txBody>
          <a:bodyPr/>
          <a:lstStyle/>
          <a:p>
            <a:r>
              <a:rPr lang="en-US" altLang="en-US" dirty="0"/>
              <a:t>Regression</a:t>
            </a:r>
          </a:p>
        </p:txBody>
      </p:sp>
      <p:sp>
        <p:nvSpPr>
          <p:cNvPr id="36867" name="Content Placeholder 2"/>
          <p:cNvSpPr>
            <a:spLocks noGrp="1"/>
          </p:cNvSpPr>
          <p:nvPr>
            <p:ph idx="1"/>
          </p:nvPr>
        </p:nvSpPr>
        <p:spPr/>
        <p:txBody>
          <a:bodyPr/>
          <a:lstStyle/>
          <a:p>
            <a:pPr eaLnBrk="1" hangingPunct="1"/>
            <a:r>
              <a:rPr lang="en-US" altLang="en-US" dirty="0">
                <a:latin typeface="Comic Sans MS" pitchFamily="66" charset="0"/>
              </a:rPr>
              <a:t>Because it is a line, the trend line has an equation:</a:t>
            </a:r>
          </a:p>
          <a:p>
            <a:pPr eaLnBrk="1" hangingPunct="1"/>
            <a:endParaRPr lang="en-US" altLang="en-US" dirty="0">
              <a:latin typeface="Comic Sans MS" pitchFamily="66" charset="0"/>
            </a:endParaRPr>
          </a:p>
          <a:p>
            <a:pPr eaLnBrk="1" hangingPunct="1"/>
            <a:r>
              <a:rPr lang="en-US" altLang="en-US" dirty="0">
                <a:latin typeface="Comic Sans MS" pitchFamily="66" charset="0"/>
              </a:rPr>
              <a:t>y = b + mx </a:t>
            </a:r>
          </a:p>
          <a:p>
            <a:pPr eaLnBrk="1" hangingPunct="1"/>
            <a:endParaRPr lang="en-US" altLang="en-US" dirty="0">
              <a:latin typeface="Comic Sans MS" pitchFamily="66" charset="0"/>
            </a:endParaRPr>
          </a:p>
          <a:p>
            <a:pPr eaLnBrk="1" hangingPunct="1"/>
            <a:r>
              <a:rPr lang="en-US" altLang="en-US" dirty="0">
                <a:latin typeface="Comic Sans MS" pitchFamily="66" charset="0"/>
              </a:rPr>
              <a:t>m = slope</a:t>
            </a:r>
          </a:p>
          <a:p>
            <a:pPr eaLnBrk="1" hangingPunct="1"/>
            <a:r>
              <a:rPr lang="en-US" altLang="en-US" dirty="0">
                <a:latin typeface="Comic Sans MS" pitchFamily="66" charset="0"/>
              </a:rPr>
              <a:t>b = y-intercept</a:t>
            </a:r>
          </a:p>
          <a:p>
            <a:endParaRPr lang="en-US" dirty="0"/>
          </a:p>
        </p:txBody>
      </p:sp>
      <p:sp>
        <p:nvSpPr>
          <p:cNvPr id="5" name="TextBox 4">
            <a:extLst>
              <a:ext uri="{FF2B5EF4-FFF2-40B4-BE49-F238E27FC236}">
                <a16:creationId xmlns:a16="http://schemas.microsoft.com/office/drawing/2014/main" id="{06E0BDD1-A915-4E16-AE70-899F213B988F}"/>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138989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Regression</a:t>
            </a:r>
          </a:p>
        </p:txBody>
      </p:sp>
      <p:sp>
        <p:nvSpPr>
          <p:cNvPr id="3" name="Content Placeholder 2"/>
          <p:cNvSpPr>
            <a:spLocks noGrp="1"/>
          </p:cNvSpPr>
          <p:nvPr>
            <p:ph idx="1"/>
          </p:nvPr>
        </p:nvSpPr>
        <p:spPr/>
        <p:txBody>
          <a:bodyPr/>
          <a:lstStyle/>
          <a:p>
            <a:r>
              <a:rPr lang="en-US" dirty="0"/>
              <a:t>Note: some people use the symbol “</a:t>
            </a:r>
            <a:r>
              <a:rPr lang="cy-GB" dirty="0">
                <a:solidFill>
                  <a:srgbClr val="FFC000"/>
                </a:solidFill>
              </a:rPr>
              <a:t>ŷ</a:t>
            </a:r>
            <a:r>
              <a:rPr lang="cy-GB" dirty="0"/>
              <a:t>” for estimates and forecasts of “y” from a regression equation</a:t>
            </a:r>
            <a:endParaRPr lang="en-US" dirty="0"/>
          </a:p>
          <a:p>
            <a:endParaRPr lang="en-US" dirty="0"/>
          </a:p>
        </p:txBody>
      </p:sp>
    </p:spTree>
    <p:extLst>
      <p:ext uri="{BB962C8B-B14F-4D97-AF65-F5344CB8AC3E}">
        <p14:creationId xmlns:p14="http://schemas.microsoft.com/office/powerpoint/2010/main" val="929586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a:t>Questions?</a:t>
            </a:r>
          </a:p>
        </p:txBody>
      </p:sp>
      <p:pic>
        <p:nvPicPr>
          <p:cNvPr id="1218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884B32EF-A21B-4CFF-9CBD-506AE55AD4D0}"/>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extLst>
      <p:ext uri="{BB962C8B-B14F-4D97-AF65-F5344CB8AC3E}">
        <p14:creationId xmlns:p14="http://schemas.microsoft.com/office/powerpoint/2010/main" val="3165769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457200" y="990600"/>
            <a:ext cx="8229600" cy="5638800"/>
          </a:xfrm>
        </p:spPr>
        <p:txBody>
          <a:bodyPr/>
          <a:lstStyle/>
          <a:p>
            <a:r>
              <a:rPr lang="en-US" altLang="en-US" dirty="0"/>
              <a:t>How good was the CO2 linear trend forecast?</a:t>
            </a:r>
          </a:p>
        </p:txBody>
      </p:sp>
      <p:sp>
        <p:nvSpPr>
          <p:cNvPr id="28676" name="Title 1"/>
          <p:cNvSpPr>
            <a:spLocks noGrp="1"/>
          </p:cNvSpPr>
          <p:nvPr>
            <p:ph type="title"/>
          </p:nvPr>
        </p:nvSpPr>
        <p:spPr/>
        <p:txBody>
          <a:bodyPr/>
          <a:lstStyle/>
          <a:p>
            <a:r>
              <a:rPr lang="en-US" altLang="en-US" dirty="0"/>
              <a:t>Nonlinear Time Series</a:t>
            </a:r>
          </a:p>
        </p:txBody>
      </p:sp>
      <p:pic>
        <p:nvPicPr>
          <p:cNvPr id="5" name="Picture 4">
            <a:extLst>
              <a:ext uri="{FF2B5EF4-FFF2-40B4-BE49-F238E27FC236}">
                <a16:creationId xmlns:a16="http://schemas.microsoft.com/office/drawing/2014/main" id="{C97ABB41-C210-443E-B922-EFD696DB14F0}"/>
              </a:ext>
            </a:extLst>
          </p:cNvPr>
          <p:cNvPicPr>
            <a:picLocks noChangeAspect="1"/>
          </p:cNvPicPr>
          <p:nvPr/>
        </p:nvPicPr>
        <p:blipFill>
          <a:blip r:embed="rId2"/>
          <a:stretch>
            <a:fillRect/>
          </a:stretch>
        </p:blipFill>
        <p:spPr>
          <a:xfrm>
            <a:off x="1600200" y="2331720"/>
            <a:ext cx="7543800" cy="4526280"/>
          </a:xfrm>
          <a:prstGeom prst="rect">
            <a:avLst/>
          </a:prstGeom>
        </p:spPr>
      </p:pic>
      <p:sp>
        <p:nvSpPr>
          <p:cNvPr id="6" name="Rectangle 5">
            <a:extLst>
              <a:ext uri="{FF2B5EF4-FFF2-40B4-BE49-F238E27FC236}">
                <a16:creationId xmlns:a16="http://schemas.microsoft.com/office/drawing/2014/main" id="{07124BBC-8BFC-4274-B345-A532BCA91283}"/>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lstStyle/>
          <a:p>
            <a:r>
              <a:rPr lang="en-US" altLang="en-US" dirty="0"/>
              <a:t>Not good!</a:t>
            </a:r>
          </a:p>
        </p:txBody>
      </p:sp>
      <p:sp>
        <p:nvSpPr>
          <p:cNvPr id="29700" name="Title 1"/>
          <p:cNvSpPr>
            <a:spLocks noGrp="1"/>
          </p:cNvSpPr>
          <p:nvPr>
            <p:ph type="title"/>
          </p:nvPr>
        </p:nvSpPr>
        <p:spPr/>
        <p:txBody>
          <a:bodyPr/>
          <a:lstStyle/>
          <a:p>
            <a:r>
              <a:rPr lang="en-US" altLang="en-US" dirty="0"/>
              <a:t>Nonlinear Time Series</a:t>
            </a:r>
          </a:p>
        </p:txBody>
      </p:sp>
      <p:pic>
        <p:nvPicPr>
          <p:cNvPr id="5" name="Picture 4">
            <a:extLst>
              <a:ext uri="{FF2B5EF4-FFF2-40B4-BE49-F238E27FC236}">
                <a16:creationId xmlns:a16="http://schemas.microsoft.com/office/drawing/2014/main" id="{2FAB6F09-F967-45BD-8D71-0AE7814478C0}"/>
              </a:ext>
            </a:extLst>
          </p:cNvPr>
          <p:cNvPicPr>
            <a:picLocks noChangeAspect="1"/>
          </p:cNvPicPr>
          <p:nvPr/>
        </p:nvPicPr>
        <p:blipFill>
          <a:blip r:embed="rId2"/>
          <a:stretch>
            <a:fillRect/>
          </a:stretch>
        </p:blipFill>
        <p:spPr>
          <a:xfrm>
            <a:off x="1600200" y="2331720"/>
            <a:ext cx="7543800" cy="4526280"/>
          </a:xfrm>
          <a:prstGeom prst="rect">
            <a:avLst/>
          </a:prstGeom>
        </p:spPr>
      </p:pic>
      <p:sp>
        <p:nvSpPr>
          <p:cNvPr id="6" name="Rectangle 5">
            <a:extLst>
              <a:ext uri="{FF2B5EF4-FFF2-40B4-BE49-F238E27FC236}">
                <a16:creationId xmlns:a16="http://schemas.microsoft.com/office/drawing/2014/main" id="{76C64895-28FB-42CE-B9A7-E7207EF9D5F2}"/>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marR="0" lvl="0">
              <a:lnSpc>
                <a:spcPct val="115000"/>
              </a:lnSpc>
              <a:spcBef>
                <a:spcPts val="0"/>
              </a:spcBef>
              <a:spcAft>
                <a:spcPts val="0"/>
              </a:spcAft>
            </a:pPr>
            <a:r>
              <a:rPr lang="en-US" sz="3200" dirty="0"/>
              <a:t>Outcome 1) Calculate statistical measures of central tendency and dispersion used in describing and summarizing collected samples.  Both by hand calculation methods supported by calculators and programmed software procedures will be used to make these computations</a:t>
            </a:r>
          </a:p>
          <a:p>
            <a:endParaRPr lang="en-US" sz="3200" dirty="0"/>
          </a:p>
          <a:p>
            <a:endParaRPr lang="en-US" dirty="0"/>
          </a:p>
        </p:txBody>
      </p:sp>
    </p:spTree>
    <p:extLst>
      <p:ext uri="{BB962C8B-B14F-4D97-AF65-F5344CB8AC3E}">
        <p14:creationId xmlns:p14="http://schemas.microsoft.com/office/powerpoint/2010/main" val="3611761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71A636-1ACF-4B4B-A0BF-AFE64699F0D8}"/>
              </a:ext>
            </a:extLst>
          </p:cNvPr>
          <p:cNvPicPr>
            <a:picLocks noChangeAspect="1"/>
          </p:cNvPicPr>
          <p:nvPr/>
        </p:nvPicPr>
        <p:blipFill>
          <a:blip r:embed="rId2"/>
          <a:stretch>
            <a:fillRect/>
          </a:stretch>
        </p:blipFill>
        <p:spPr>
          <a:xfrm>
            <a:off x="1600200" y="2331720"/>
            <a:ext cx="7543800" cy="4526280"/>
          </a:xfrm>
          <a:prstGeom prst="rect">
            <a:avLst/>
          </a:prstGeom>
        </p:spPr>
      </p:pic>
      <p:sp>
        <p:nvSpPr>
          <p:cNvPr id="30722" name="Content Placeholder 1"/>
          <p:cNvSpPr>
            <a:spLocks noGrp="1"/>
          </p:cNvSpPr>
          <p:nvPr>
            <p:ph idx="1"/>
          </p:nvPr>
        </p:nvSpPr>
        <p:spPr>
          <a:xfrm>
            <a:off x="457200" y="990600"/>
            <a:ext cx="8229600" cy="5638800"/>
          </a:xfrm>
        </p:spPr>
        <p:txBody>
          <a:bodyPr/>
          <a:lstStyle/>
          <a:p>
            <a:r>
              <a:rPr lang="en-US" altLang="en-US" dirty="0"/>
              <a:t>The data are actually slightly curved</a:t>
            </a:r>
          </a:p>
        </p:txBody>
      </p:sp>
      <p:sp>
        <p:nvSpPr>
          <p:cNvPr id="30724" name="Title 1"/>
          <p:cNvSpPr>
            <a:spLocks noGrp="1"/>
          </p:cNvSpPr>
          <p:nvPr>
            <p:ph type="title"/>
          </p:nvPr>
        </p:nvSpPr>
        <p:spPr/>
        <p:txBody>
          <a:bodyPr/>
          <a:lstStyle/>
          <a:p>
            <a:r>
              <a:rPr lang="en-US" altLang="en-US" dirty="0"/>
              <a:t>Nonlinear Time Series</a:t>
            </a:r>
          </a:p>
        </p:txBody>
      </p:sp>
      <p:sp>
        <p:nvSpPr>
          <p:cNvPr id="6" name="Rectangle 5">
            <a:extLst>
              <a:ext uri="{FF2B5EF4-FFF2-40B4-BE49-F238E27FC236}">
                <a16:creationId xmlns:a16="http://schemas.microsoft.com/office/drawing/2014/main" id="{3356ECC1-BA0F-4142-8EFA-6C855CDB1ACE}"/>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a:xfrm>
            <a:off x="457200" y="990600"/>
            <a:ext cx="8229600" cy="5638800"/>
          </a:xfrm>
        </p:spPr>
        <p:txBody>
          <a:bodyPr/>
          <a:lstStyle/>
          <a:p>
            <a:r>
              <a:rPr lang="en-US" altLang="en-US" dirty="0"/>
              <a:t>But the forecast was based on a straight line</a:t>
            </a:r>
          </a:p>
        </p:txBody>
      </p:sp>
      <p:sp>
        <p:nvSpPr>
          <p:cNvPr id="31748" name="Title 1"/>
          <p:cNvSpPr>
            <a:spLocks noGrp="1"/>
          </p:cNvSpPr>
          <p:nvPr>
            <p:ph type="title"/>
          </p:nvPr>
        </p:nvSpPr>
        <p:spPr/>
        <p:txBody>
          <a:bodyPr/>
          <a:lstStyle/>
          <a:p>
            <a:r>
              <a:rPr lang="en-US" altLang="en-US" dirty="0"/>
              <a:t>Nonlinear Time Series</a:t>
            </a:r>
          </a:p>
        </p:txBody>
      </p:sp>
      <p:pic>
        <p:nvPicPr>
          <p:cNvPr id="5" name="Picture 4">
            <a:extLst>
              <a:ext uri="{FF2B5EF4-FFF2-40B4-BE49-F238E27FC236}">
                <a16:creationId xmlns:a16="http://schemas.microsoft.com/office/drawing/2014/main" id="{9729D53E-B0BC-47A6-B557-D83ED851DEBD}"/>
              </a:ext>
            </a:extLst>
          </p:cNvPr>
          <p:cNvPicPr>
            <a:picLocks noChangeAspect="1"/>
          </p:cNvPicPr>
          <p:nvPr/>
        </p:nvPicPr>
        <p:blipFill>
          <a:blip r:embed="rId2"/>
          <a:stretch>
            <a:fillRect/>
          </a:stretch>
        </p:blipFill>
        <p:spPr>
          <a:xfrm>
            <a:off x="1600200" y="2331720"/>
            <a:ext cx="7543800" cy="452628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p:txBody>
          <a:bodyPr/>
          <a:lstStyle/>
          <a:p>
            <a:r>
              <a:rPr lang="en-US" altLang="en-US"/>
              <a:t>Can we make a curved trend line?</a:t>
            </a:r>
          </a:p>
          <a:p>
            <a:endParaRPr lang="en-US" altLang="en-US" sz="2000"/>
          </a:p>
          <a:p>
            <a:r>
              <a:rPr lang="en-US" altLang="en-US"/>
              <a:t>Sure can!</a:t>
            </a:r>
          </a:p>
          <a:p>
            <a:endParaRPr lang="en-US" altLang="en-US" sz="2000"/>
          </a:p>
          <a:p>
            <a:r>
              <a:rPr lang="en-US" altLang="en-US"/>
              <a:t>It takes some work…</a:t>
            </a:r>
          </a:p>
          <a:p>
            <a:r>
              <a:rPr lang="en-US" altLang="en-US"/>
              <a:t>And you have to know which </a:t>
            </a:r>
          </a:p>
          <a:p>
            <a:r>
              <a:rPr lang="en-US" altLang="en-US"/>
              <a:t>	curve you need</a:t>
            </a:r>
          </a:p>
        </p:txBody>
      </p:sp>
      <p:sp>
        <p:nvSpPr>
          <p:cNvPr id="32771" name="Title 1"/>
          <p:cNvSpPr>
            <a:spLocks noGrp="1"/>
          </p:cNvSpPr>
          <p:nvPr>
            <p:ph type="title"/>
          </p:nvPr>
        </p:nvSpPr>
        <p:spPr/>
        <p:txBody>
          <a:bodyPr/>
          <a:lstStyle/>
          <a:p>
            <a:r>
              <a:rPr lang="en-US" altLang="en-US" dirty="0"/>
              <a:t>Nonlinear Time Series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6D50B2D-CF9E-4DBA-B520-B27C20752F64}"/>
              </a:ext>
            </a:extLst>
          </p:cNvPr>
          <p:cNvGrpSpPr/>
          <p:nvPr/>
        </p:nvGrpSpPr>
        <p:grpSpPr>
          <a:xfrm>
            <a:off x="5638800" y="3810000"/>
            <a:ext cx="2659942" cy="2651761"/>
            <a:chOff x="4848689" y="3498837"/>
            <a:chExt cx="2659942" cy="2651761"/>
          </a:xfrm>
        </p:grpSpPr>
        <p:grpSp>
          <p:nvGrpSpPr>
            <p:cNvPr id="33" name="Group 32">
              <a:extLst>
                <a:ext uri="{FF2B5EF4-FFF2-40B4-BE49-F238E27FC236}">
                  <a16:creationId xmlns:a16="http://schemas.microsoft.com/office/drawing/2014/main" id="{DE696CC0-1284-46CF-9100-85A390B307BB}"/>
                </a:ext>
              </a:extLst>
            </p:cNvPr>
            <p:cNvGrpSpPr/>
            <p:nvPr/>
          </p:nvGrpSpPr>
          <p:grpSpPr>
            <a:xfrm>
              <a:off x="4983831" y="3498837"/>
              <a:ext cx="2407569" cy="2651761"/>
              <a:chOff x="391667" y="2574607"/>
              <a:chExt cx="2407569" cy="2651761"/>
            </a:xfrm>
          </p:grpSpPr>
          <p:cxnSp>
            <p:nvCxnSpPr>
              <p:cNvPr id="44" name="Straight Connector 43">
                <a:extLst>
                  <a:ext uri="{FF2B5EF4-FFF2-40B4-BE49-F238E27FC236}">
                    <a16:creationId xmlns:a16="http://schemas.microsoft.com/office/drawing/2014/main" id="{98CBF680-8048-4709-B9B5-9DA658A0DE07}"/>
                  </a:ext>
                </a:extLst>
              </p:cNvPr>
              <p:cNvCxnSpPr>
                <a:cxnSpLocks/>
              </p:cNvCxnSpPr>
              <p:nvPr/>
            </p:nvCxnSpPr>
            <p:spPr>
              <a:xfrm>
                <a:off x="1595451"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059E65B5-FC13-4B90-A934-6D571CD5C266}"/>
                  </a:ext>
                </a:extLst>
              </p:cNvPr>
              <p:cNvCxnSpPr>
                <a:cxnSpLocks/>
              </p:cNvCxnSpPr>
              <p:nvPr/>
            </p:nvCxnSpPr>
            <p:spPr>
              <a:xfrm>
                <a:off x="2799236"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0E3FBBBD-C527-40C9-AD84-F9CBC8EB712B}"/>
                  </a:ext>
                </a:extLst>
              </p:cNvPr>
              <p:cNvCxnSpPr>
                <a:cxnSpLocks/>
              </p:cNvCxnSpPr>
              <p:nvPr/>
            </p:nvCxnSpPr>
            <p:spPr>
              <a:xfrm>
                <a:off x="2197343"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352A1011-2292-4A16-84AB-0150A31F752F}"/>
                  </a:ext>
                </a:extLst>
              </p:cNvPr>
              <p:cNvCxnSpPr>
                <a:cxnSpLocks/>
              </p:cNvCxnSpPr>
              <p:nvPr/>
            </p:nvCxnSpPr>
            <p:spPr>
              <a:xfrm>
                <a:off x="1896397"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3B03EB2B-41BF-404D-BF33-044031EC74E4}"/>
                  </a:ext>
                </a:extLst>
              </p:cNvPr>
              <p:cNvCxnSpPr>
                <a:cxnSpLocks/>
              </p:cNvCxnSpPr>
              <p:nvPr/>
            </p:nvCxnSpPr>
            <p:spPr>
              <a:xfrm>
                <a:off x="2498289"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6A2813A4-BEF1-40B0-B55B-126F318A5E6C}"/>
                  </a:ext>
                </a:extLst>
              </p:cNvPr>
              <p:cNvCxnSpPr>
                <a:cxnSpLocks/>
              </p:cNvCxnSpPr>
              <p:nvPr/>
            </p:nvCxnSpPr>
            <p:spPr>
              <a:xfrm>
                <a:off x="1294505"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79B84624-C77D-48C7-8491-4DF3CF99847F}"/>
                  </a:ext>
                </a:extLst>
              </p:cNvPr>
              <p:cNvCxnSpPr>
                <a:cxnSpLocks/>
              </p:cNvCxnSpPr>
              <p:nvPr/>
            </p:nvCxnSpPr>
            <p:spPr>
              <a:xfrm>
                <a:off x="692613"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E347F719-2DF5-4BCD-A30F-929B0386ED15}"/>
                  </a:ext>
                </a:extLst>
              </p:cNvPr>
              <p:cNvCxnSpPr>
                <a:cxnSpLocks/>
              </p:cNvCxnSpPr>
              <p:nvPr/>
            </p:nvCxnSpPr>
            <p:spPr>
              <a:xfrm>
                <a:off x="391667"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155CB11C-BC2A-44A2-A489-B73BDE0B6C13}"/>
                  </a:ext>
                </a:extLst>
              </p:cNvPr>
              <p:cNvCxnSpPr>
                <a:cxnSpLocks/>
              </p:cNvCxnSpPr>
              <p:nvPr/>
            </p:nvCxnSpPr>
            <p:spPr>
              <a:xfrm>
                <a:off x="993559"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34" name="Group 33">
              <a:extLst>
                <a:ext uri="{FF2B5EF4-FFF2-40B4-BE49-F238E27FC236}">
                  <a16:creationId xmlns:a16="http://schemas.microsoft.com/office/drawing/2014/main" id="{682FDBFD-4F59-4245-9925-B13AFC02A0F3}"/>
                </a:ext>
              </a:extLst>
            </p:cNvPr>
            <p:cNvGrpSpPr/>
            <p:nvPr/>
          </p:nvGrpSpPr>
          <p:grpSpPr>
            <a:xfrm>
              <a:off x="4848689" y="3632260"/>
              <a:ext cx="2659942" cy="2362200"/>
              <a:chOff x="6503168" y="3632260"/>
              <a:chExt cx="2659942" cy="2362200"/>
            </a:xfrm>
          </p:grpSpPr>
          <p:cxnSp>
            <p:nvCxnSpPr>
              <p:cNvPr id="35" name="Straight Connector 34">
                <a:extLst>
                  <a:ext uri="{FF2B5EF4-FFF2-40B4-BE49-F238E27FC236}">
                    <a16:creationId xmlns:a16="http://schemas.microsoft.com/office/drawing/2014/main" id="{8D908D24-66BB-487F-950C-FCB196E8CCC2}"/>
                  </a:ext>
                </a:extLst>
              </p:cNvPr>
              <p:cNvCxnSpPr>
                <a:cxnSpLocks/>
              </p:cNvCxnSpPr>
              <p:nvPr/>
            </p:nvCxnSpPr>
            <p:spPr>
              <a:xfrm>
                <a:off x="6503168" y="5994460"/>
                <a:ext cx="2659942"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6DF4765-86BE-4542-BFF5-5D78F8EC4F6F}"/>
                  </a:ext>
                </a:extLst>
              </p:cNvPr>
              <p:cNvCxnSpPr>
                <a:cxnSpLocks/>
              </p:cNvCxnSpPr>
              <p:nvPr/>
            </p:nvCxnSpPr>
            <p:spPr>
              <a:xfrm>
                <a:off x="6511350" y="451808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A4343CB0-355C-40AD-A482-926AA6E70F62}"/>
                  </a:ext>
                </a:extLst>
              </p:cNvPr>
              <p:cNvCxnSpPr>
                <a:cxnSpLocks/>
              </p:cNvCxnSpPr>
              <p:nvPr/>
            </p:nvCxnSpPr>
            <p:spPr>
              <a:xfrm>
                <a:off x="6511350" y="569918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9ED05F51-36D1-476F-B6EA-64604711BB02}"/>
                  </a:ext>
                </a:extLst>
              </p:cNvPr>
              <p:cNvCxnSpPr>
                <a:cxnSpLocks/>
              </p:cNvCxnSpPr>
              <p:nvPr/>
            </p:nvCxnSpPr>
            <p:spPr>
              <a:xfrm>
                <a:off x="6511350" y="392753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4346092E-FF30-4663-97BE-89A19A6334F3}"/>
                  </a:ext>
                </a:extLst>
              </p:cNvPr>
              <p:cNvCxnSpPr>
                <a:cxnSpLocks/>
              </p:cNvCxnSpPr>
              <p:nvPr/>
            </p:nvCxnSpPr>
            <p:spPr>
              <a:xfrm>
                <a:off x="6511350" y="540391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CC49EDAA-A73E-4873-BF9B-F750944A840C}"/>
                  </a:ext>
                </a:extLst>
              </p:cNvPr>
              <p:cNvCxnSpPr>
                <a:cxnSpLocks/>
              </p:cNvCxnSpPr>
              <p:nvPr/>
            </p:nvCxnSpPr>
            <p:spPr>
              <a:xfrm>
                <a:off x="6511350" y="510863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B2771ADC-B1B5-4461-AC8C-AB09756DA6E5}"/>
                  </a:ext>
                </a:extLst>
              </p:cNvPr>
              <p:cNvCxnSpPr>
                <a:cxnSpLocks/>
              </p:cNvCxnSpPr>
              <p:nvPr/>
            </p:nvCxnSpPr>
            <p:spPr>
              <a:xfrm>
                <a:off x="6511350" y="481336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F88BCC5A-71E4-4788-99E9-751AD3BEB058}"/>
                  </a:ext>
                </a:extLst>
              </p:cNvPr>
              <p:cNvCxnSpPr>
                <a:cxnSpLocks/>
              </p:cNvCxnSpPr>
              <p:nvPr/>
            </p:nvCxnSpPr>
            <p:spPr>
              <a:xfrm>
                <a:off x="6511350" y="422281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6E2446B-03EB-47D2-8D84-5370DCBA7915}"/>
                  </a:ext>
                </a:extLst>
              </p:cNvPr>
              <p:cNvCxnSpPr>
                <a:cxnSpLocks/>
              </p:cNvCxnSpPr>
              <p:nvPr/>
            </p:nvCxnSpPr>
            <p:spPr>
              <a:xfrm>
                <a:off x="6511350" y="363226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grpSp>
      </p:grpSp>
      <p:sp>
        <p:nvSpPr>
          <p:cNvPr id="33794" name="Title 1"/>
          <p:cNvSpPr>
            <a:spLocks noGrp="1"/>
          </p:cNvSpPr>
          <p:nvPr>
            <p:ph type="title"/>
          </p:nvPr>
        </p:nvSpPr>
        <p:spPr/>
        <p:txBody>
          <a:bodyPr/>
          <a:lstStyle/>
          <a:p>
            <a:r>
              <a:rPr lang="en-US" altLang="en-US" dirty="0"/>
              <a:t>Nonlinear Time Series</a:t>
            </a:r>
          </a:p>
        </p:txBody>
      </p:sp>
      <p:sp>
        <p:nvSpPr>
          <p:cNvPr id="33795" name="Content Placeholder 2"/>
          <p:cNvSpPr>
            <a:spLocks noGrp="1"/>
          </p:cNvSpPr>
          <p:nvPr>
            <p:ph idx="1"/>
          </p:nvPr>
        </p:nvSpPr>
        <p:spPr/>
        <p:txBody>
          <a:bodyPr/>
          <a:lstStyle/>
          <a:p>
            <a:r>
              <a:rPr lang="en-US" altLang="en-US" dirty="0"/>
              <a:t>One way to generate a non-linear regression is to square the input (x) variable – this provides a parabolic curve fit</a:t>
            </a:r>
          </a:p>
          <a:p>
            <a:endParaRPr lang="en-US" altLang="en-US" dirty="0"/>
          </a:p>
        </p:txBody>
      </p:sp>
      <p:sp>
        <p:nvSpPr>
          <p:cNvPr id="5" name="Freeform: Shape 4">
            <a:extLst>
              <a:ext uri="{FF2B5EF4-FFF2-40B4-BE49-F238E27FC236}">
                <a16:creationId xmlns:a16="http://schemas.microsoft.com/office/drawing/2014/main" id="{8F830DE3-0311-4FB3-96D5-19C32ED9A3A8}"/>
              </a:ext>
            </a:extLst>
          </p:cNvPr>
          <p:cNvSpPr/>
          <p:nvPr/>
        </p:nvSpPr>
        <p:spPr>
          <a:xfrm>
            <a:off x="5791200" y="3925824"/>
            <a:ext cx="2377440" cy="2379799"/>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Rectangle 30">
            <a:extLst>
              <a:ext uri="{FF2B5EF4-FFF2-40B4-BE49-F238E27FC236}">
                <a16:creationId xmlns:a16="http://schemas.microsoft.com/office/drawing/2014/main" id="{90F9D23D-91FD-4A58-BAFB-A52F11620A61}"/>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Nonlinear Time Series</a:t>
            </a:r>
          </a:p>
        </p:txBody>
      </p:sp>
      <p:sp>
        <p:nvSpPr>
          <p:cNvPr id="34819" name="Content Placeholder 2"/>
          <p:cNvSpPr>
            <a:spLocks noGrp="1"/>
          </p:cNvSpPr>
          <p:nvPr>
            <p:ph idx="1"/>
          </p:nvPr>
        </p:nvSpPr>
        <p:spPr/>
        <p:txBody>
          <a:bodyPr/>
          <a:lstStyle/>
          <a:p>
            <a:r>
              <a:rPr lang="en-US" altLang="en-US"/>
              <a:t>If you multiply the x</a:t>
            </a:r>
            <a:r>
              <a:rPr lang="en-US" altLang="en-US" baseline="30000"/>
              <a:t>2</a:t>
            </a:r>
            <a:r>
              <a:rPr lang="en-US" altLang="en-US"/>
              <a:t> variable by -1, it will make a hill-shaped fit line</a:t>
            </a:r>
          </a:p>
        </p:txBody>
      </p:sp>
      <p:sp>
        <p:nvSpPr>
          <p:cNvPr id="30" name="Rectangle 29">
            <a:extLst>
              <a:ext uri="{FF2B5EF4-FFF2-40B4-BE49-F238E27FC236}">
                <a16:creationId xmlns:a16="http://schemas.microsoft.com/office/drawing/2014/main" id="{868C5942-6F04-4BD0-92B5-AAEB520A1987}"/>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grpSp>
        <p:nvGrpSpPr>
          <p:cNvPr id="53" name="Group 52">
            <a:extLst>
              <a:ext uri="{FF2B5EF4-FFF2-40B4-BE49-F238E27FC236}">
                <a16:creationId xmlns:a16="http://schemas.microsoft.com/office/drawing/2014/main" id="{15FF64F4-6C5C-4ADE-9953-C4C1C19BCD21}"/>
              </a:ext>
            </a:extLst>
          </p:cNvPr>
          <p:cNvGrpSpPr/>
          <p:nvPr/>
        </p:nvGrpSpPr>
        <p:grpSpPr>
          <a:xfrm>
            <a:off x="5638800" y="3810000"/>
            <a:ext cx="2659942" cy="2651761"/>
            <a:chOff x="4848689" y="3498837"/>
            <a:chExt cx="2659942" cy="2651761"/>
          </a:xfrm>
        </p:grpSpPr>
        <p:grpSp>
          <p:nvGrpSpPr>
            <p:cNvPr id="54" name="Group 53">
              <a:extLst>
                <a:ext uri="{FF2B5EF4-FFF2-40B4-BE49-F238E27FC236}">
                  <a16:creationId xmlns:a16="http://schemas.microsoft.com/office/drawing/2014/main" id="{D8E0493C-F147-41E8-B223-2A0AE870A68B}"/>
                </a:ext>
              </a:extLst>
            </p:cNvPr>
            <p:cNvGrpSpPr/>
            <p:nvPr/>
          </p:nvGrpSpPr>
          <p:grpSpPr>
            <a:xfrm>
              <a:off x="4983831" y="3498837"/>
              <a:ext cx="2407569" cy="2651761"/>
              <a:chOff x="391667" y="2574607"/>
              <a:chExt cx="2407569" cy="2651761"/>
            </a:xfrm>
          </p:grpSpPr>
          <p:cxnSp>
            <p:nvCxnSpPr>
              <p:cNvPr id="65" name="Straight Connector 64">
                <a:extLst>
                  <a:ext uri="{FF2B5EF4-FFF2-40B4-BE49-F238E27FC236}">
                    <a16:creationId xmlns:a16="http://schemas.microsoft.com/office/drawing/2014/main" id="{F221EF5F-8D56-49BC-AE39-D8E53380D5DD}"/>
                  </a:ext>
                </a:extLst>
              </p:cNvPr>
              <p:cNvCxnSpPr>
                <a:cxnSpLocks/>
              </p:cNvCxnSpPr>
              <p:nvPr/>
            </p:nvCxnSpPr>
            <p:spPr>
              <a:xfrm>
                <a:off x="1595451"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E7B6C5D0-C6C4-4229-8961-ED5523E18E93}"/>
                  </a:ext>
                </a:extLst>
              </p:cNvPr>
              <p:cNvCxnSpPr>
                <a:cxnSpLocks/>
              </p:cNvCxnSpPr>
              <p:nvPr/>
            </p:nvCxnSpPr>
            <p:spPr>
              <a:xfrm>
                <a:off x="2799236"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4BF8EEF5-095D-4EE8-B634-FBB29B9EF7E6}"/>
                  </a:ext>
                </a:extLst>
              </p:cNvPr>
              <p:cNvCxnSpPr>
                <a:cxnSpLocks/>
              </p:cNvCxnSpPr>
              <p:nvPr/>
            </p:nvCxnSpPr>
            <p:spPr>
              <a:xfrm>
                <a:off x="2197343"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46672B85-5907-4883-9309-5FFD24FDF3C4}"/>
                  </a:ext>
                </a:extLst>
              </p:cNvPr>
              <p:cNvCxnSpPr>
                <a:cxnSpLocks/>
              </p:cNvCxnSpPr>
              <p:nvPr/>
            </p:nvCxnSpPr>
            <p:spPr>
              <a:xfrm>
                <a:off x="1896397"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BB1BE140-B3F5-4830-A346-FCA3FADA1C4D}"/>
                  </a:ext>
                </a:extLst>
              </p:cNvPr>
              <p:cNvCxnSpPr>
                <a:cxnSpLocks/>
              </p:cNvCxnSpPr>
              <p:nvPr/>
            </p:nvCxnSpPr>
            <p:spPr>
              <a:xfrm>
                <a:off x="2498289"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9A191837-D510-49B3-AF01-7411BA86FADB}"/>
                  </a:ext>
                </a:extLst>
              </p:cNvPr>
              <p:cNvCxnSpPr>
                <a:cxnSpLocks/>
              </p:cNvCxnSpPr>
              <p:nvPr/>
            </p:nvCxnSpPr>
            <p:spPr>
              <a:xfrm>
                <a:off x="1294505"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2122F10A-9E67-49CD-9B9A-113AECB9DDA3}"/>
                  </a:ext>
                </a:extLst>
              </p:cNvPr>
              <p:cNvCxnSpPr>
                <a:cxnSpLocks/>
              </p:cNvCxnSpPr>
              <p:nvPr/>
            </p:nvCxnSpPr>
            <p:spPr>
              <a:xfrm>
                <a:off x="692613"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E40D350C-2827-4B7F-B4FC-D4B801B9CFC2}"/>
                  </a:ext>
                </a:extLst>
              </p:cNvPr>
              <p:cNvCxnSpPr>
                <a:cxnSpLocks/>
              </p:cNvCxnSpPr>
              <p:nvPr/>
            </p:nvCxnSpPr>
            <p:spPr>
              <a:xfrm>
                <a:off x="391667"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AA11A222-4FD7-4F48-84A3-AD61C35CC85A}"/>
                  </a:ext>
                </a:extLst>
              </p:cNvPr>
              <p:cNvCxnSpPr>
                <a:cxnSpLocks/>
              </p:cNvCxnSpPr>
              <p:nvPr/>
            </p:nvCxnSpPr>
            <p:spPr>
              <a:xfrm>
                <a:off x="993559"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55" name="Group 54">
              <a:extLst>
                <a:ext uri="{FF2B5EF4-FFF2-40B4-BE49-F238E27FC236}">
                  <a16:creationId xmlns:a16="http://schemas.microsoft.com/office/drawing/2014/main" id="{373BC896-7FF1-4413-BCCB-0896AC7672F8}"/>
                </a:ext>
              </a:extLst>
            </p:cNvPr>
            <p:cNvGrpSpPr/>
            <p:nvPr/>
          </p:nvGrpSpPr>
          <p:grpSpPr>
            <a:xfrm>
              <a:off x="4848689" y="3632260"/>
              <a:ext cx="2659942" cy="2362200"/>
              <a:chOff x="6503168" y="3632260"/>
              <a:chExt cx="2659942" cy="2362200"/>
            </a:xfrm>
          </p:grpSpPr>
          <p:cxnSp>
            <p:nvCxnSpPr>
              <p:cNvPr id="56" name="Straight Connector 55">
                <a:extLst>
                  <a:ext uri="{FF2B5EF4-FFF2-40B4-BE49-F238E27FC236}">
                    <a16:creationId xmlns:a16="http://schemas.microsoft.com/office/drawing/2014/main" id="{D24A92F2-7EE3-4C07-9CDC-2CBEEB2A3E8D}"/>
                  </a:ext>
                </a:extLst>
              </p:cNvPr>
              <p:cNvCxnSpPr>
                <a:cxnSpLocks/>
              </p:cNvCxnSpPr>
              <p:nvPr/>
            </p:nvCxnSpPr>
            <p:spPr>
              <a:xfrm>
                <a:off x="6503168" y="5994460"/>
                <a:ext cx="2659942"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8ED5249C-9105-428F-95BD-067C5E0FCC38}"/>
                  </a:ext>
                </a:extLst>
              </p:cNvPr>
              <p:cNvCxnSpPr>
                <a:cxnSpLocks/>
              </p:cNvCxnSpPr>
              <p:nvPr/>
            </p:nvCxnSpPr>
            <p:spPr>
              <a:xfrm>
                <a:off x="6511350" y="451808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DCCE7089-5267-404D-8C4F-B21252C4A7C0}"/>
                  </a:ext>
                </a:extLst>
              </p:cNvPr>
              <p:cNvCxnSpPr>
                <a:cxnSpLocks/>
              </p:cNvCxnSpPr>
              <p:nvPr/>
            </p:nvCxnSpPr>
            <p:spPr>
              <a:xfrm>
                <a:off x="6511350" y="569918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1AF1C9EE-AE9B-4062-ACE1-D470477DDD41}"/>
                  </a:ext>
                </a:extLst>
              </p:cNvPr>
              <p:cNvCxnSpPr>
                <a:cxnSpLocks/>
              </p:cNvCxnSpPr>
              <p:nvPr/>
            </p:nvCxnSpPr>
            <p:spPr>
              <a:xfrm>
                <a:off x="6511350" y="392753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C0DEC264-B241-4AB3-9B09-1FBB066DB850}"/>
                  </a:ext>
                </a:extLst>
              </p:cNvPr>
              <p:cNvCxnSpPr>
                <a:cxnSpLocks/>
              </p:cNvCxnSpPr>
              <p:nvPr/>
            </p:nvCxnSpPr>
            <p:spPr>
              <a:xfrm>
                <a:off x="6511350" y="540391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F060C2CE-500A-4E4F-8CC6-8D7EF81E91FE}"/>
                  </a:ext>
                </a:extLst>
              </p:cNvPr>
              <p:cNvCxnSpPr>
                <a:cxnSpLocks/>
              </p:cNvCxnSpPr>
              <p:nvPr/>
            </p:nvCxnSpPr>
            <p:spPr>
              <a:xfrm>
                <a:off x="6511350" y="510863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6F6E3059-8354-4E53-9A5C-76D9760E1F21}"/>
                  </a:ext>
                </a:extLst>
              </p:cNvPr>
              <p:cNvCxnSpPr>
                <a:cxnSpLocks/>
              </p:cNvCxnSpPr>
              <p:nvPr/>
            </p:nvCxnSpPr>
            <p:spPr>
              <a:xfrm>
                <a:off x="6511350" y="481336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B930F83C-B74E-44FE-A8B5-7E4AFC5DA3E2}"/>
                  </a:ext>
                </a:extLst>
              </p:cNvPr>
              <p:cNvCxnSpPr>
                <a:cxnSpLocks/>
              </p:cNvCxnSpPr>
              <p:nvPr/>
            </p:nvCxnSpPr>
            <p:spPr>
              <a:xfrm>
                <a:off x="6511350" y="422281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24417CE9-1258-450E-BB47-5BC744D6A963}"/>
                  </a:ext>
                </a:extLst>
              </p:cNvPr>
              <p:cNvCxnSpPr>
                <a:cxnSpLocks/>
              </p:cNvCxnSpPr>
              <p:nvPr/>
            </p:nvCxnSpPr>
            <p:spPr>
              <a:xfrm>
                <a:off x="6511350" y="363226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grpSp>
      </p:grpSp>
      <p:sp>
        <p:nvSpPr>
          <p:cNvPr id="31" name="Freeform: Shape 30">
            <a:extLst>
              <a:ext uri="{FF2B5EF4-FFF2-40B4-BE49-F238E27FC236}">
                <a16:creationId xmlns:a16="http://schemas.microsoft.com/office/drawing/2014/main" id="{B7ECCE1D-FCA9-43A1-AD60-9F584473BA38}"/>
              </a:ext>
            </a:extLst>
          </p:cNvPr>
          <p:cNvSpPr/>
          <p:nvPr/>
        </p:nvSpPr>
        <p:spPr>
          <a:xfrm rot="10800000">
            <a:off x="5770669" y="3929814"/>
            <a:ext cx="2422354" cy="2438401"/>
          </a:xfrm>
          <a:custGeom>
            <a:avLst/>
            <a:gdLst>
              <a:gd name="connsiteX0" fmla="*/ 0 w 3352800"/>
              <a:gd name="connsiteY0" fmla="*/ 23447 h 2102130"/>
              <a:gd name="connsiteX1" fmla="*/ 105508 w 3352800"/>
              <a:gd name="connsiteY1" fmla="*/ 222739 h 2102130"/>
              <a:gd name="connsiteX2" fmla="*/ 187569 w 3352800"/>
              <a:gd name="connsiteY2" fmla="*/ 433754 h 2102130"/>
              <a:gd name="connsiteX3" fmla="*/ 304800 w 3352800"/>
              <a:gd name="connsiteY3" fmla="*/ 668216 h 2102130"/>
              <a:gd name="connsiteX4" fmla="*/ 410308 w 3352800"/>
              <a:gd name="connsiteY4" fmla="*/ 902677 h 2102130"/>
              <a:gd name="connsiteX5" fmla="*/ 574431 w 3352800"/>
              <a:gd name="connsiteY5" fmla="*/ 1207477 h 2102130"/>
              <a:gd name="connsiteX6" fmla="*/ 785446 w 3352800"/>
              <a:gd name="connsiteY6" fmla="*/ 1500554 h 2102130"/>
              <a:gd name="connsiteX7" fmla="*/ 914400 w 3352800"/>
              <a:gd name="connsiteY7" fmla="*/ 1664677 h 2102130"/>
              <a:gd name="connsiteX8" fmla="*/ 1008185 w 3352800"/>
              <a:gd name="connsiteY8" fmla="*/ 1758462 h 2102130"/>
              <a:gd name="connsiteX9" fmla="*/ 1078523 w 3352800"/>
              <a:gd name="connsiteY9" fmla="*/ 1828800 h 2102130"/>
              <a:gd name="connsiteX10" fmla="*/ 1160585 w 3352800"/>
              <a:gd name="connsiteY10" fmla="*/ 1899139 h 2102130"/>
              <a:gd name="connsiteX11" fmla="*/ 1289539 w 3352800"/>
              <a:gd name="connsiteY11" fmla="*/ 1981200 h 2102130"/>
              <a:gd name="connsiteX12" fmla="*/ 1406769 w 3352800"/>
              <a:gd name="connsiteY12" fmla="*/ 2028093 h 2102130"/>
              <a:gd name="connsiteX13" fmla="*/ 1535723 w 3352800"/>
              <a:gd name="connsiteY13" fmla="*/ 2074985 h 2102130"/>
              <a:gd name="connsiteX14" fmla="*/ 1652954 w 3352800"/>
              <a:gd name="connsiteY14" fmla="*/ 2098431 h 2102130"/>
              <a:gd name="connsiteX15" fmla="*/ 1699846 w 3352800"/>
              <a:gd name="connsiteY15" fmla="*/ 2098431 h 2102130"/>
              <a:gd name="connsiteX16" fmla="*/ 1793631 w 3352800"/>
              <a:gd name="connsiteY16" fmla="*/ 2063262 h 2102130"/>
              <a:gd name="connsiteX17" fmla="*/ 1910862 w 3352800"/>
              <a:gd name="connsiteY17" fmla="*/ 2039816 h 2102130"/>
              <a:gd name="connsiteX18" fmla="*/ 2039816 w 3352800"/>
              <a:gd name="connsiteY18" fmla="*/ 1969477 h 2102130"/>
              <a:gd name="connsiteX19" fmla="*/ 2192216 w 3352800"/>
              <a:gd name="connsiteY19" fmla="*/ 1899139 h 2102130"/>
              <a:gd name="connsiteX20" fmla="*/ 2309446 w 3352800"/>
              <a:gd name="connsiteY20" fmla="*/ 1805354 h 2102130"/>
              <a:gd name="connsiteX21" fmla="*/ 2450123 w 3352800"/>
              <a:gd name="connsiteY21" fmla="*/ 1641231 h 2102130"/>
              <a:gd name="connsiteX22" fmla="*/ 2567354 w 3352800"/>
              <a:gd name="connsiteY22" fmla="*/ 1477108 h 2102130"/>
              <a:gd name="connsiteX23" fmla="*/ 2731477 w 3352800"/>
              <a:gd name="connsiteY23" fmla="*/ 1277816 h 2102130"/>
              <a:gd name="connsiteX24" fmla="*/ 2883877 w 3352800"/>
              <a:gd name="connsiteY24" fmla="*/ 1031631 h 2102130"/>
              <a:gd name="connsiteX25" fmla="*/ 2965939 w 3352800"/>
              <a:gd name="connsiteY25" fmla="*/ 855785 h 2102130"/>
              <a:gd name="connsiteX26" fmla="*/ 3083169 w 3352800"/>
              <a:gd name="connsiteY26" fmla="*/ 597877 h 2102130"/>
              <a:gd name="connsiteX27" fmla="*/ 3200400 w 3352800"/>
              <a:gd name="connsiteY27" fmla="*/ 328247 h 2102130"/>
              <a:gd name="connsiteX28" fmla="*/ 3305908 w 3352800"/>
              <a:gd name="connsiteY28" fmla="*/ 128954 h 2102130"/>
              <a:gd name="connsiteX29" fmla="*/ 3352800 w 3352800"/>
              <a:gd name="connsiteY29" fmla="*/ 0 h 2102130"/>
              <a:gd name="connsiteX30" fmla="*/ 3352800 w 3352800"/>
              <a:gd name="connsiteY30" fmla="*/ 0 h 2102130"/>
              <a:gd name="connsiteX31" fmla="*/ 3352800 w 3352800"/>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44982 w 3330428"/>
              <a:gd name="connsiteY22" fmla="*/ 1477108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178028 w 3330428"/>
              <a:gd name="connsiteY27" fmla="*/ 328247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5197 w 3330428"/>
              <a:gd name="connsiteY2" fmla="*/ 433754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2059 w 3330428"/>
              <a:gd name="connsiteY5" fmla="*/ 1207477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57775 w 3330428"/>
              <a:gd name="connsiteY5" fmla="*/ 120176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87936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30428"/>
              <a:gd name="connsiteY0" fmla="*/ 35172 h 2102130"/>
              <a:gd name="connsiteX1" fmla="*/ 83136 w 3330428"/>
              <a:gd name="connsiteY1" fmla="*/ 222739 h 2102130"/>
              <a:gd name="connsiteX2" fmla="*/ 169008 w 3330428"/>
              <a:gd name="connsiteY2" fmla="*/ 426133 h 2102130"/>
              <a:gd name="connsiteX3" fmla="*/ 282428 w 3330428"/>
              <a:gd name="connsiteY3" fmla="*/ 668216 h 2102130"/>
              <a:gd name="connsiteX4" fmla="*/ 395557 w 3330428"/>
              <a:gd name="connsiteY4" fmla="*/ 902677 h 2102130"/>
              <a:gd name="connsiteX5" fmla="*/ 563491 w 3330428"/>
              <a:gd name="connsiteY5" fmla="*/ 1197951 h 2102130"/>
              <a:gd name="connsiteX6" fmla="*/ 763074 w 3330428"/>
              <a:gd name="connsiteY6" fmla="*/ 1500554 h 2102130"/>
              <a:gd name="connsiteX7" fmla="*/ 892028 w 3330428"/>
              <a:gd name="connsiteY7" fmla="*/ 1664677 h 2102130"/>
              <a:gd name="connsiteX8" fmla="*/ 985813 w 3330428"/>
              <a:gd name="connsiteY8" fmla="*/ 1758462 h 2102130"/>
              <a:gd name="connsiteX9" fmla="*/ 1056151 w 3330428"/>
              <a:gd name="connsiteY9" fmla="*/ 1828800 h 2102130"/>
              <a:gd name="connsiteX10" fmla="*/ 1138213 w 3330428"/>
              <a:gd name="connsiteY10" fmla="*/ 1899139 h 2102130"/>
              <a:gd name="connsiteX11" fmla="*/ 1267167 w 3330428"/>
              <a:gd name="connsiteY11" fmla="*/ 1981200 h 2102130"/>
              <a:gd name="connsiteX12" fmla="*/ 1384397 w 3330428"/>
              <a:gd name="connsiteY12" fmla="*/ 2028093 h 2102130"/>
              <a:gd name="connsiteX13" fmla="*/ 1513351 w 3330428"/>
              <a:gd name="connsiteY13" fmla="*/ 2074985 h 2102130"/>
              <a:gd name="connsiteX14" fmla="*/ 1630582 w 3330428"/>
              <a:gd name="connsiteY14" fmla="*/ 2098431 h 2102130"/>
              <a:gd name="connsiteX15" fmla="*/ 1677474 w 3330428"/>
              <a:gd name="connsiteY15" fmla="*/ 2098431 h 2102130"/>
              <a:gd name="connsiteX16" fmla="*/ 1771259 w 3330428"/>
              <a:gd name="connsiteY16" fmla="*/ 2063262 h 2102130"/>
              <a:gd name="connsiteX17" fmla="*/ 1888490 w 3330428"/>
              <a:gd name="connsiteY17" fmla="*/ 2039816 h 2102130"/>
              <a:gd name="connsiteX18" fmla="*/ 2017444 w 3330428"/>
              <a:gd name="connsiteY18" fmla="*/ 1969477 h 2102130"/>
              <a:gd name="connsiteX19" fmla="*/ 2169844 w 3330428"/>
              <a:gd name="connsiteY19" fmla="*/ 1899139 h 2102130"/>
              <a:gd name="connsiteX20" fmla="*/ 2287074 w 3330428"/>
              <a:gd name="connsiteY20" fmla="*/ 1805354 h 2102130"/>
              <a:gd name="connsiteX21" fmla="*/ 2427751 w 3330428"/>
              <a:gd name="connsiteY21" fmla="*/ 1641231 h 2102130"/>
              <a:gd name="connsiteX22" fmla="*/ 2568431 w 3330428"/>
              <a:gd name="connsiteY22" fmla="*/ 1512281 h 2102130"/>
              <a:gd name="connsiteX23" fmla="*/ 2709105 w 3330428"/>
              <a:gd name="connsiteY23" fmla="*/ 1277816 h 2102130"/>
              <a:gd name="connsiteX24" fmla="*/ 2861505 w 3330428"/>
              <a:gd name="connsiteY24" fmla="*/ 1031631 h 2102130"/>
              <a:gd name="connsiteX25" fmla="*/ 2943567 w 3330428"/>
              <a:gd name="connsiteY25" fmla="*/ 855785 h 2102130"/>
              <a:gd name="connsiteX26" fmla="*/ 3060797 w 3330428"/>
              <a:gd name="connsiteY26" fmla="*/ 597877 h 2102130"/>
              <a:gd name="connsiteX27" fmla="*/ 3201477 w 3330428"/>
              <a:gd name="connsiteY27" fmla="*/ 316522 h 2102130"/>
              <a:gd name="connsiteX28" fmla="*/ 3283536 w 3330428"/>
              <a:gd name="connsiteY28" fmla="*/ 128954 h 2102130"/>
              <a:gd name="connsiteX29" fmla="*/ 3330428 w 3330428"/>
              <a:gd name="connsiteY29" fmla="*/ 0 h 2102130"/>
              <a:gd name="connsiteX30" fmla="*/ 3330428 w 3330428"/>
              <a:gd name="connsiteY30" fmla="*/ 0 h 2102130"/>
              <a:gd name="connsiteX31" fmla="*/ 3330428 w 3330428"/>
              <a:gd name="connsiteY31" fmla="*/ 0 h 2102130"/>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0446 w 3348846"/>
              <a:gd name="connsiteY7" fmla="*/ 1671421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2352 w 3348846"/>
              <a:gd name="connsiteY7" fmla="*/ 166570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1492 w 3348846"/>
              <a:gd name="connsiteY6" fmla="*/ 150729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3397 w 3348846"/>
              <a:gd name="connsiteY6" fmla="*/ 150348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1909 w 3348846"/>
              <a:gd name="connsiteY5" fmla="*/ 1204695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04231 w 3348846"/>
              <a:gd name="connsiteY8" fmla="*/ 1765206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74569 w 3348846"/>
              <a:gd name="connsiteY9" fmla="*/ 1835544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56631 w 3348846"/>
              <a:gd name="connsiteY10" fmla="*/ 1905883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5585 w 3348846"/>
              <a:gd name="connsiteY11" fmla="*/ 1987944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79870 w 3348846"/>
              <a:gd name="connsiteY11" fmla="*/ 197841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8874"/>
              <a:gd name="connsiteX1" fmla="*/ 101554 w 3348846"/>
              <a:gd name="connsiteY1" fmla="*/ 229483 h 2108874"/>
              <a:gd name="connsiteX2" fmla="*/ 187426 w 3348846"/>
              <a:gd name="connsiteY2" fmla="*/ 432877 h 2108874"/>
              <a:gd name="connsiteX3" fmla="*/ 300846 w 3348846"/>
              <a:gd name="connsiteY3" fmla="*/ 674960 h 2108874"/>
              <a:gd name="connsiteX4" fmla="*/ 413975 w 3348846"/>
              <a:gd name="connsiteY4" fmla="*/ 909421 h 2108874"/>
              <a:gd name="connsiteX5" fmla="*/ 587625 w 3348846"/>
              <a:gd name="connsiteY5" fmla="*/ 1202790 h 2108874"/>
              <a:gd name="connsiteX6" fmla="*/ 789113 w 3348846"/>
              <a:gd name="connsiteY6" fmla="*/ 1499678 h 2108874"/>
              <a:gd name="connsiteX7" fmla="*/ 918068 w 3348846"/>
              <a:gd name="connsiteY7" fmla="*/ 1661896 h 2108874"/>
              <a:gd name="connsiteX8" fmla="*/ 1011852 w 3348846"/>
              <a:gd name="connsiteY8" fmla="*/ 1763301 h 2108874"/>
              <a:gd name="connsiteX9" fmla="*/ 1082191 w 3348846"/>
              <a:gd name="connsiteY9" fmla="*/ 1829829 h 2108874"/>
              <a:gd name="connsiteX10" fmla="*/ 1164252 w 3348846"/>
              <a:gd name="connsiteY10" fmla="*/ 1896358 h 2108874"/>
              <a:gd name="connsiteX11" fmla="*/ 1283680 w 3348846"/>
              <a:gd name="connsiteY11" fmla="*/ 1974609 h 2108874"/>
              <a:gd name="connsiteX12" fmla="*/ 1402815 w 3348846"/>
              <a:gd name="connsiteY12" fmla="*/ 2034837 h 2108874"/>
              <a:gd name="connsiteX13" fmla="*/ 1531769 w 3348846"/>
              <a:gd name="connsiteY13" fmla="*/ 2081729 h 2108874"/>
              <a:gd name="connsiteX14" fmla="*/ 1649000 w 3348846"/>
              <a:gd name="connsiteY14" fmla="*/ 2105175 h 2108874"/>
              <a:gd name="connsiteX15" fmla="*/ 1695892 w 3348846"/>
              <a:gd name="connsiteY15" fmla="*/ 2105175 h 2108874"/>
              <a:gd name="connsiteX16" fmla="*/ 1789677 w 3348846"/>
              <a:gd name="connsiteY16" fmla="*/ 2070006 h 2108874"/>
              <a:gd name="connsiteX17" fmla="*/ 1906908 w 3348846"/>
              <a:gd name="connsiteY17" fmla="*/ 2046560 h 2108874"/>
              <a:gd name="connsiteX18" fmla="*/ 2035862 w 3348846"/>
              <a:gd name="connsiteY18" fmla="*/ 1976221 h 2108874"/>
              <a:gd name="connsiteX19" fmla="*/ 2188262 w 3348846"/>
              <a:gd name="connsiteY19" fmla="*/ 1905883 h 2108874"/>
              <a:gd name="connsiteX20" fmla="*/ 2305492 w 3348846"/>
              <a:gd name="connsiteY20" fmla="*/ 1812098 h 2108874"/>
              <a:gd name="connsiteX21" fmla="*/ 2446169 w 3348846"/>
              <a:gd name="connsiteY21" fmla="*/ 1647975 h 2108874"/>
              <a:gd name="connsiteX22" fmla="*/ 2586849 w 3348846"/>
              <a:gd name="connsiteY22" fmla="*/ 1519025 h 2108874"/>
              <a:gd name="connsiteX23" fmla="*/ 2727523 w 3348846"/>
              <a:gd name="connsiteY23" fmla="*/ 1284560 h 2108874"/>
              <a:gd name="connsiteX24" fmla="*/ 2879923 w 3348846"/>
              <a:gd name="connsiteY24" fmla="*/ 1038375 h 2108874"/>
              <a:gd name="connsiteX25" fmla="*/ 2961985 w 3348846"/>
              <a:gd name="connsiteY25" fmla="*/ 862529 h 2108874"/>
              <a:gd name="connsiteX26" fmla="*/ 3079215 w 3348846"/>
              <a:gd name="connsiteY26" fmla="*/ 604621 h 2108874"/>
              <a:gd name="connsiteX27" fmla="*/ 3219895 w 3348846"/>
              <a:gd name="connsiteY27" fmla="*/ 323266 h 2108874"/>
              <a:gd name="connsiteX28" fmla="*/ 3301954 w 3348846"/>
              <a:gd name="connsiteY28" fmla="*/ 135698 h 2108874"/>
              <a:gd name="connsiteX29" fmla="*/ 3348846 w 3348846"/>
              <a:gd name="connsiteY29" fmla="*/ 6744 h 2108874"/>
              <a:gd name="connsiteX30" fmla="*/ 3348846 w 3348846"/>
              <a:gd name="connsiteY30" fmla="*/ 6744 h 2108874"/>
              <a:gd name="connsiteX31" fmla="*/ 3348846 w 3348846"/>
              <a:gd name="connsiteY31" fmla="*/ 6744 h 2108874"/>
              <a:gd name="connsiteX0" fmla="*/ 0 w 3348846"/>
              <a:gd name="connsiteY0" fmla="*/ 0 h 2106521"/>
              <a:gd name="connsiteX1" fmla="*/ 101554 w 3348846"/>
              <a:gd name="connsiteY1" fmla="*/ 229483 h 2106521"/>
              <a:gd name="connsiteX2" fmla="*/ 187426 w 3348846"/>
              <a:gd name="connsiteY2" fmla="*/ 432877 h 2106521"/>
              <a:gd name="connsiteX3" fmla="*/ 300846 w 3348846"/>
              <a:gd name="connsiteY3" fmla="*/ 674960 h 2106521"/>
              <a:gd name="connsiteX4" fmla="*/ 413975 w 3348846"/>
              <a:gd name="connsiteY4" fmla="*/ 909421 h 2106521"/>
              <a:gd name="connsiteX5" fmla="*/ 587625 w 3348846"/>
              <a:gd name="connsiteY5" fmla="*/ 1202790 h 2106521"/>
              <a:gd name="connsiteX6" fmla="*/ 789113 w 3348846"/>
              <a:gd name="connsiteY6" fmla="*/ 1499678 h 2106521"/>
              <a:gd name="connsiteX7" fmla="*/ 918068 w 3348846"/>
              <a:gd name="connsiteY7" fmla="*/ 1661896 h 2106521"/>
              <a:gd name="connsiteX8" fmla="*/ 1011852 w 3348846"/>
              <a:gd name="connsiteY8" fmla="*/ 1763301 h 2106521"/>
              <a:gd name="connsiteX9" fmla="*/ 1082191 w 3348846"/>
              <a:gd name="connsiteY9" fmla="*/ 1829829 h 2106521"/>
              <a:gd name="connsiteX10" fmla="*/ 1164252 w 3348846"/>
              <a:gd name="connsiteY10" fmla="*/ 1896358 h 2106521"/>
              <a:gd name="connsiteX11" fmla="*/ 1283680 w 3348846"/>
              <a:gd name="connsiteY11" fmla="*/ 1974609 h 2106521"/>
              <a:gd name="connsiteX12" fmla="*/ 1402815 w 3348846"/>
              <a:gd name="connsiteY12" fmla="*/ 2034837 h 2106521"/>
              <a:gd name="connsiteX13" fmla="*/ 1531769 w 3348846"/>
              <a:gd name="connsiteY13" fmla="*/ 2081729 h 2106521"/>
              <a:gd name="connsiteX14" fmla="*/ 1652810 w 3348846"/>
              <a:gd name="connsiteY14" fmla="*/ 2097555 h 2106521"/>
              <a:gd name="connsiteX15" fmla="*/ 1695892 w 3348846"/>
              <a:gd name="connsiteY15" fmla="*/ 2105175 h 2106521"/>
              <a:gd name="connsiteX16" fmla="*/ 1789677 w 3348846"/>
              <a:gd name="connsiteY16" fmla="*/ 2070006 h 2106521"/>
              <a:gd name="connsiteX17" fmla="*/ 1906908 w 3348846"/>
              <a:gd name="connsiteY17" fmla="*/ 2046560 h 2106521"/>
              <a:gd name="connsiteX18" fmla="*/ 2035862 w 3348846"/>
              <a:gd name="connsiteY18" fmla="*/ 1976221 h 2106521"/>
              <a:gd name="connsiteX19" fmla="*/ 2188262 w 3348846"/>
              <a:gd name="connsiteY19" fmla="*/ 1905883 h 2106521"/>
              <a:gd name="connsiteX20" fmla="*/ 2305492 w 3348846"/>
              <a:gd name="connsiteY20" fmla="*/ 1812098 h 2106521"/>
              <a:gd name="connsiteX21" fmla="*/ 2446169 w 3348846"/>
              <a:gd name="connsiteY21" fmla="*/ 1647975 h 2106521"/>
              <a:gd name="connsiteX22" fmla="*/ 2586849 w 3348846"/>
              <a:gd name="connsiteY22" fmla="*/ 1519025 h 2106521"/>
              <a:gd name="connsiteX23" fmla="*/ 2727523 w 3348846"/>
              <a:gd name="connsiteY23" fmla="*/ 1284560 h 2106521"/>
              <a:gd name="connsiteX24" fmla="*/ 2879923 w 3348846"/>
              <a:gd name="connsiteY24" fmla="*/ 1038375 h 2106521"/>
              <a:gd name="connsiteX25" fmla="*/ 2961985 w 3348846"/>
              <a:gd name="connsiteY25" fmla="*/ 862529 h 2106521"/>
              <a:gd name="connsiteX26" fmla="*/ 3079215 w 3348846"/>
              <a:gd name="connsiteY26" fmla="*/ 604621 h 2106521"/>
              <a:gd name="connsiteX27" fmla="*/ 3219895 w 3348846"/>
              <a:gd name="connsiteY27" fmla="*/ 323266 h 2106521"/>
              <a:gd name="connsiteX28" fmla="*/ 3301954 w 3348846"/>
              <a:gd name="connsiteY28" fmla="*/ 135698 h 2106521"/>
              <a:gd name="connsiteX29" fmla="*/ 3348846 w 3348846"/>
              <a:gd name="connsiteY29" fmla="*/ 6744 h 2106521"/>
              <a:gd name="connsiteX30" fmla="*/ 3348846 w 3348846"/>
              <a:gd name="connsiteY30" fmla="*/ 6744 h 2106521"/>
              <a:gd name="connsiteX31" fmla="*/ 3348846 w 3348846"/>
              <a:gd name="connsiteY31" fmla="*/ 6744 h 2106521"/>
              <a:gd name="connsiteX0" fmla="*/ 0 w 3348846"/>
              <a:gd name="connsiteY0" fmla="*/ 0 h 2098483"/>
              <a:gd name="connsiteX1" fmla="*/ 101554 w 3348846"/>
              <a:gd name="connsiteY1" fmla="*/ 229483 h 2098483"/>
              <a:gd name="connsiteX2" fmla="*/ 187426 w 3348846"/>
              <a:gd name="connsiteY2" fmla="*/ 432877 h 2098483"/>
              <a:gd name="connsiteX3" fmla="*/ 300846 w 3348846"/>
              <a:gd name="connsiteY3" fmla="*/ 674960 h 2098483"/>
              <a:gd name="connsiteX4" fmla="*/ 413975 w 3348846"/>
              <a:gd name="connsiteY4" fmla="*/ 909421 h 2098483"/>
              <a:gd name="connsiteX5" fmla="*/ 587625 w 3348846"/>
              <a:gd name="connsiteY5" fmla="*/ 1202790 h 2098483"/>
              <a:gd name="connsiteX6" fmla="*/ 789113 w 3348846"/>
              <a:gd name="connsiteY6" fmla="*/ 1499678 h 2098483"/>
              <a:gd name="connsiteX7" fmla="*/ 918068 w 3348846"/>
              <a:gd name="connsiteY7" fmla="*/ 1661896 h 2098483"/>
              <a:gd name="connsiteX8" fmla="*/ 1011852 w 3348846"/>
              <a:gd name="connsiteY8" fmla="*/ 1763301 h 2098483"/>
              <a:gd name="connsiteX9" fmla="*/ 1082191 w 3348846"/>
              <a:gd name="connsiteY9" fmla="*/ 1829829 h 2098483"/>
              <a:gd name="connsiteX10" fmla="*/ 1164252 w 3348846"/>
              <a:gd name="connsiteY10" fmla="*/ 1896358 h 2098483"/>
              <a:gd name="connsiteX11" fmla="*/ 1283680 w 3348846"/>
              <a:gd name="connsiteY11" fmla="*/ 1974609 h 2098483"/>
              <a:gd name="connsiteX12" fmla="*/ 1402815 w 3348846"/>
              <a:gd name="connsiteY12" fmla="*/ 2034837 h 2098483"/>
              <a:gd name="connsiteX13" fmla="*/ 1531769 w 3348846"/>
              <a:gd name="connsiteY13" fmla="*/ 2081729 h 2098483"/>
              <a:gd name="connsiteX14" fmla="*/ 1652810 w 3348846"/>
              <a:gd name="connsiteY14" fmla="*/ 2097555 h 2098483"/>
              <a:gd name="connsiteX15" fmla="*/ 1695892 w 3348846"/>
              <a:gd name="connsiteY15" fmla="*/ 2093744 h 2098483"/>
              <a:gd name="connsiteX16" fmla="*/ 1789677 w 3348846"/>
              <a:gd name="connsiteY16" fmla="*/ 2070006 h 2098483"/>
              <a:gd name="connsiteX17" fmla="*/ 1906908 w 3348846"/>
              <a:gd name="connsiteY17" fmla="*/ 2046560 h 2098483"/>
              <a:gd name="connsiteX18" fmla="*/ 2035862 w 3348846"/>
              <a:gd name="connsiteY18" fmla="*/ 1976221 h 2098483"/>
              <a:gd name="connsiteX19" fmla="*/ 2188262 w 3348846"/>
              <a:gd name="connsiteY19" fmla="*/ 1905883 h 2098483"/>
              <a:gd name="connsiteX20" fmla="*/ 2305492 w 3348846"/>
              <a:gd name="connsiteY20" fmla="*/ 1812098 h 2098483"/>
              <a:gd name="connsiteX21" fmla="*/ 2446169 w 3348846"/>
              <a:gd name="connsiteY21" fmla="*/ 1647975 h 2098483"/>
              <a:gd name="connsiteX22" fmla="*/ 2586849 w 3348846"/>
              <a:gd name="connsiteY22" fmla="*/ 1519025 h 2098483"/>
              <a:gd name="connsiteX23" fmla="*/ 2727523 w 3348846"/>
              <a:gd name="connsiteY23" fmla="*/ 1284560 h 2098483"/>
              <a:gd name="connsiteX24" fmla="*/ 2879923 w 3348846"/>
              <a:gd name="connsiteY24" fmla="*/ 1038375 h 2098483"/>
              <a:gd name="connsiteX25" fmla="*/ 2961985 w 3348846"/>
              <a:gd name="connsiteY25" fmla="*/ 862529 h 2098483"/>
              <a:gd name="connsiteX26" fmla="*/ 3079215 w 3348846"/>
              <a:gd name="connsiteY26" fmla="*/ 604621 h 2098483"/>
              <a:gd name="connsiteX27" fmla="*/ 3219895 w 3348846"/>
              <a:gd name="connsiteY27" fmla="*/ 323266 h 2098483"/>
              <a:gd name="connsiteX28" fmla="*/ 3301954 w 3348846"/>
              <a:gd name="connsiteY28" fmla="*/ 135698 h 2098483"/>
              <a:gd name="connsiteX29" fmla="*/ 3348846 w 3348846"/>
              <a:gd name="connsiteY29" fmla="*/ 6744 h 2098483"/>
              <a:gd name="connsiteX30" fmla="*/ 3348846 w 3348846"/>
              <a:gd name="connsiteY30" fmla="*/ 6744 h 2098483"/>
              <a:gd name="connsiteX31" fmla="*/ 3348846 w 3348846"/>
              <a:gd name="connsiteY31" fmla="*/ 6744 h 2098483"/>
              <a:gd name="connsiteX0" fmla="*/ 0 w 3348846"/>
              <a:gd name="connsiteY0" fmla="*/ 0 h 2097086"/>
              <a:gd name="connsiteX1" fmla="*/ 101554 w 3348846"/>
              <a:gd name="connsiteY1" fmla="*/ 229483 h 2097086"/>
              <a:gd name="connsiteX2" fmla="*/ 187426 w 3348846"/>
              <a:gd name="connsiteY2" fmla="*/ 432877 h 2097086"/>
              <a:gd name="connsiteX3" fmla="*/ 300846 w 3348846"/>
              <a:gd name="connsiteY3" fmla="*/ 674960 h 2097086"/>
              <a:gd name="connsiteX4" fmla="*/ 413975 w 3348846"/>
              <a:gd name="connsiteY4" fmla="*/ 909421 h 2097086"/>
              <a:gd name="connsiteX5" fmla="*/ 587625 w 3348846"/>
              <a:gd name="connsiteY5" fmla="*/ 1202790 h 2097086"/>
              <a:gd name="connsiteX6" fmla="*/ 789113 w 3348846"/>
              <a:gd name="connsiteY6" fmla="*/ 1499678 h 2097086"/>
              <a:gd name="connsiteX7" fmla="*/ 918068 w 3348846"/>
              <a:gd name="connsiteY7" fmla="*/ 1661896 h 2097086"/>
              <a:gd name="connsiteX8" fmla="*/ 1011852 w 3348846"/>
              <a:gd name="connsiteY8" fmla="*/ 1763301 h 2097086"/>
              <a:gd name="connsiteX9" fmla="*/ 1082191 w 3348846"/>
              <a:gd name="connsiteY9" fmla="*/ 1829829 h 2097086"/>
              <a:gd name="connsiteX10" fmla="*/ 1164252 w 3348846"/>
              <a:gd name="connsiteY10" fmla="*/ 1896358 h 2097086"/>
              <a:gd name="connsiteX11" fmla="*/ 1283680 w 3348846"/>
              <a:gd name="connsiteY11" fmla="*/ 1974609 h 2097086"/>
              <a:gd name="connsiteX12" fmla="*/ 1402815 w 3348846"/>
              <a:gd name="connsiteY12" fmla="*/ 2034837 h 2097086"/>
              <a:gd name="connsiteX13" fmla="*/ 1531769 w 3348846"/>
              <a:gd name="connsiteY13" fmla="*/ 2081729 h 2097086"/>
              <a:gd name="connsiteX14" fmla="*/ 1641379 w 3348846"/>
              <a:gd name="connsiteY14" fmla="*/ 2095649 h 2097086"/>
              <a:gd name="connsiteX15" fmla="*/ 1695892 w 3348846"/>
              <a:gd name="connsiteY15" fmla="*/ 2093744 h 2097086"/>
              <a:gd name="connsiteX16" fmla="*/ 1789677 w 3348846"/>
              <a:gd name="connsiteY16" fmla="*/ 2070006 h 2097086"/>
              <a:gd name="connsiteX17" fmla="*/ 1906908 w 3348846"/>
              <a:gd name="connsiteY17" fmla="*/ 2046560 h 2097086"/>
              <a:gd name="connsiteX18" fmla="*/ 2035862 w 3348846"/>
              <a:gd name="connsiteY18" fmla="*/ 1976221 h 2097086"/>
              <a:gd name="connsiteX19" fmla="*/ 2188262 w 3348846"/>
              <a:gd name="connsiteY19" fmla="*/ 1905883 h 2097086"/>
              <a:gd name="connsiteX20" fmla="*/ 2305492 w 3348846"/>
              <a:gd name="connsiteY20" fmla="*/ 1812098 h 2097086"/>
              <a:gd name="connsiteX21" fmla="*/ 2446169 w 3348846"/>
              <a:gd name="connsiteY21" fmla="*/ 1647975 h 2097086"/>
              <a:gd name="connsiteX22" fmla="*/ 2586849 w 3348846"/>
              <a:gd name="connsiteY22" fmla="*/ 1519025 h 2097086"/>
              <a:gd name="connsiteX23" fmla="*/ 2727523 w 3348846"/>
              <a:gd name="connsiteY23" fmla="*/ 1284560 h 2097086"/>
              <a:gd name="connsiteX24" fmla="*/ 2879923 w 3348846"/>
              <a:gd name="connsiteY24" fmla="*/ 1038375 h 2097086"/>
              <a:gd name="connsiteX25" fmla="*/ 2961985 w 3348846"/>
              <a:gd name="connsiteY25" fmla="*/ 862529 h 2097086"/>
              <a:gd name="connsiteX26" fmla="*/ 3079215 w 3348846"/>
              <a:gd name="connsiteY26" fmla="*/ 604621 h 2097086"/>
              <a:gd name="connsiteX27" fmla="*/ 3219895 w 3348846"/>
              <a:gd name="connsiteY27" fmla="*/ 323266 h 2097086"/>
              <a:gd name="connsiteX28" fmla="*/ 3301954 w 3348846"/>
              <a:gd name="connsiteY28" fmla="*/ 135698 h 2097086"/>
              <a:gd name="connsiteX29" fmla="*/ 3348846 w 3348846"/>
              <a:gd name="connsiteY29" fmla="*/ 6744 h 2097086"/>
              <a:gd name="connsiteX30" fmla="*/ 3348846 w 3348846"/>
              <a:gd name="connsiteY30" fmla="*/ 6744 h 2097086"/>
              <a:gd name="connsiteX31" fmla="*/ 3348846 w 3348846"/>
              <a:gd name="connsiteY31" fmla="*/ 6744 h 2097086"/>
              <a:gd name="connsiteX0" fmla="*/ 0 w 3348846"/>
              <a:gd name="connsiteY0" fmla="*/ 0 h 2094107"/>
              <a:gd name="connsiteX1" fmla="*/ 101554 w 3348846"/>
              <a:gd name="connsiteY1" fmla="*/ 229483 h 2094107"/>
              <a:gd name="connsiteX2" fmla="*/ 187426 w 3348846"/>
              <a:gd name="connsiteY2" fmla="*/ 432877 h 2094107"/>
              <a:gd name="connsiteX3" fmla="*/ 300846 w 3348846"/>
              <a:gd name="connsiteY3" fmla="*/ 674960 h 2094107"/>
              <a:gd name="connsiteX4" fmla="*/ 413975 w 3348846"/>
              <a:gd name="connsiteY4" fmla="*/ 909421 h 2094107"/>
              <a:gd name="connsiteX5" fmla="*/ 587625 w 3348846"/>
              <a:gd name="connsiteY5" fmla="*/ 1202790 h 2094107"/>
              <a:gd name="connsiteX6" fmla="*/ 789113 w 3348846"/>
              <a:gd name="connsiteY6" fmla="*/ 1499678 h 2094107"/>
              <a:gd name="connsiteX7" fmla="*/ 918068 w 3348846"/>
              <a:gd name="connsiteY7" fmla="*/ 1661896 h 2094107"/>
              <a:gd name="connsiteX8" fmla="*/ 1011852 w 3348846"/>
              <a:gd name="connsiteY8" fmla="*/ 1763301 h 2094107"/>
              <a:gd name="connsiteX9" fmla="*/ 1082191 w 3348846"/>
              <a:gd name="connsiteY9" fmla="*/ 1829829 h 2094107"/>
              <a:gd name="connsiteX10" fmla="*/ 1164252 w 3348846"/>
              <a:gd name="connsiteY10" fmla="*/ 1896358 h 2094107"/>
              <a:gd name="connsiteX11" fmla="*/ 1283680 w 3348846"/>
              <a:gd name="connsiteY11" fmla="*/ 1974609 h 2094107"/>
              <a:gd name="connsiteX12" fmla="*/ 1402815 w 3348846"/>
              <a:gd name="connsiteY12" fmla="*/ 2034837 h 2094107"/>
              <a:gd name="connsiteX13" fmla="*/ 1531769 w 3348846"/>
              <a:gd name="connsiteY13" fmla="*/ 2081729 h 2094107"/>
              <a:gd name="connsiteX14" fmla="*/ 1635663 w 3348846"/>
              <a:gd name="connsiteY14" fmla="*/ 2084217 h 2094107"/>
              <a:gd name="connsiteX15" fmla="*/ 1695892 w 3348846"/>
              <a:gd name="connsiteY15" fmla="*/ 2093744 h 2094107"/>
              <a:gd name="connsiteX16" fmla="*/ 1789677 w 3348846"/>
              <a:gd name="connsiteY16" fmla="*/ 2070006 h 2094107"/>
              <a:gd name="connsiteX17" fmla="*/ 1906908 w 3348846"/>
              <a:gd name="connsiteY17" fmla="*/ 2046560 h 2094107"/>
              <a:gd name="connsiteX18" fmla="*/ 2035862 w 3348846"/>
              <a:gd name="connsiteY18" fmla="*/ 1976221 h 2094107"/>
              <a:gd name="connsiteX19" fmla="*/ 2188262 w 3348846"/>
              <a:gd name="connsiteY19" fmla="*/ 1905883 h 2094107"/>
              <a:gd name="connsiteX20" fmla="*/ 2305492 w 3348846"/>
              <a:gd name="connsiteY20" fmla="*/ 1812098 h 2094107"/>
              <a:gd name="connsiteX21" fmla="*/ 2446169 w 3348846"/>
              <a:gd name="connsiteY21" fmla="*/ 1647975 h 2094107"/>
              <a:gd name="connsiteX22" fmla="*/ 2586849 w 3348846"/>
              <a:gd name="connsiteY22" fmla="*/ 1519025 h 2094107"/>
              <a:gd name="connsiteX23" fmla="*/ 2727523 w 3348846"/>
              <a:gd name="connsiteY23" fmla="*/ 1284560 h 2094107"/>
              <a:gd name="connsiteX24" fmla="*/ 2879923 w 3348846"/>
              <a:gd name="connsiteY24" fmla="*/ 1038375 h 2094107"/>
              <a:gd name="connsiteX25" fmla="*/ 2961985 w 3348846"/>
              <a:gd name="connsiteY25" fmla="*/ 862529 h 2094107"/>
              <a:gd name="connsiteX26" fmla="*/ 3079215 w 3348846"/>
              <a:gd name="connsiteY26" fmla="*/ 604621 h 2094107"/>
              <a:gd name="connsiteX27" fmla="*/ 3219895 w 3348846"/>
              <a:gd name="connsiteY27" fmla="*/ 323266 h 2094107"/>
              <a:gd name="connsiteX28" fmla="*/ 3301954 w 3348846"/>
              <a:gd name="connsiteY28" fmla="*/ 135698 h 2094107"/>
              <a:gd name="connsiteX29" fmla="*/ 3348846 w 3348846"/>
              <a:gd name="connsiteY29" fmla="*/ 6744 h 2094107"/>
              <a:gd name="connsiteX30" fmla="*/ 3348846 w 3348846"/>
              <a:gd name="connsiteY30" fmla="*/ 6744 h 2094107"/>
              <a:gd name="connsiteX31" fmla="*/ 3348846 w 3348846"/>
              <a:gd name="connsiteY31" fmla="*/ 6744 h 2094107"/>
              <a:gd name="connsiteX0" fmla="*/ 0 w 3348846"/>
              <a:gd name="connsiteY0" fmla="*/ 0 h 2094117"/>
              <a:gd name="connsiteX1" fmla="*/ 101554 w 3348846"/>
              <a:gd name="connsiteY1" fmla="*/ 229483 h 2094117"/>
              <a:gd name="connsiteX2" fmla="*/ 187426 w 3348846"/>
              <a:gd name="connsiteY2" fmla="*/ 432877 h 2094117"/>
              <a:gd name="connsiteX3" fmla="*/ 300846 w 3348846"/>
              <a:gd name="connsiteY3" fmla="*/ 674960 h 2094117"/>
              <a:gd name="connsiteX4" fmla="*/ 413975 w 3348846"/>
              <a:gd name="connsiteY4" fmla="*/ 909421 h 2094117"/>
              <a:gd name="connsiteX5" fmla="*/ 587625 w 3348846"/>
              <a:gd name="connsiteY5" fmla="*/ 1202790 h 2094117"/>
              <a:gd name="connsiteX6" fmla="*/ 789113 w 3348846"/>
              <a:gd name="connsiteY6" fmla="*/ 1499678 h 2094117"/>
              <a:gd name="connsiteX7" fmla="*/ 918068 w 3348846"/>
              <a:gd name="connsiteY7" fmla="*/ 1661896 h 2094117"/>
              <a:gd name="connsiteX8" fmla="*/ 1011852 w 3348846"/>
              <a:gd name="connsiteY8" fmla="*/ 1763301 h 2094117"/>
              <a:gd name="connsiteX9" fmla="*/ 1082191 w 3348846"/>
              <a:gd name="connsiteY9" fmla="*/ 1829829 h 2094117"/>
              <a:gd name="connsiteX10" fmla="*/ 1164252 w 3348846"/>
              <a:gd name="connsiteY10" fmla="*/ 1896358 h 2094117"/>
              <a:gd name="connsiteX11" fmla="*/ 1283680 w 3348846"/>
              <a:gd name="connsiteY11" fmla="*/ 1974609 h 2094117"/>
              <a:gd name="connsiteX12" fmla="*/ 1402815 w 3348846"/>
              <a:gd name="connsiteY12" fmla="*/ 2034837 h 2094117"/>
              <a:gd name="connsiteX13" fmla="*/ 1535579 w 3348846"/>
              <a:gd name="connsiteY13" fmla="*/ 2079824 h 2094117"/>
              <a:gd name="connsiteX14" fmla="*/ 1635663 w 3348846"/>
              <a:gd name="connsiteY14" fmla="*/ 2084217 h 2094117"/>
              <a:gd name="connsiteX15" fmla="*/ 1695892 w 3348846"/>
              <a:gd name="connsiteY15" fmla="*/ 2093744 h 2094117"/>
              <a:gd name="connsiteX16" fmla="*/ 1789677 w 3348846"/>
              <a:gd name="connsiteY16" fmla="*/ 2070006 h 2094117"/>
              <a:gd name="connsiteX17" fmla="*/ 1906908 w 3348846"/>
              <a:gd name="connsiteY17" fmla="*/ 2046560 h 2094117"/>
              <a:gd name="connsiteX18" fmla="*/ 2035862 w 3348846"/>
              <a:gd name="connsiteY18" fmla="*/ 1976221 h 2094117"/>
              <a:gd name="connsiteX19" fmla="*/ 2188262 w 3348846"/>
              <a:gd name="connsiteY19" fmla="*/ 1905883 h 2094117"/>
              <a:gd name="connsiteX20" fmla="*/ 2305492 w 3348846"/>
              <a:gd name="connsiteY20" fmla="*/ 1812098 h 2094117"/>
              <a:gd name="connsiteX21" fmla="*/ 2446169 w 3348846"/>
              <a:gd name="connsiteY21" fmla="*/ 1647975 h 2094117"/>
              <a:gd name="connsiteX22" fmla="*/ 2586849 w 3348846"/>
              <a:gd name="connsiteY22" fmla="*/ 1519025 h 2094117"/>
              <a:gd name="connsiteX23" fmla="*/ 2727523 w 3348846"/>
              <a:gd name="connsiteY23" fmla="*/ 1284560 h 2094117"/>
              <a:gd name="connsiteX24" fmla="*/ 2879923 w 3348846"/>
              <a:gd name="connsiteY24" fmla="*/ 1038375 h 2094117"/>
              <a:gd name="connsiteX25" fmla="*/ 2961985 w 3348846"/>
              <a:gd name="connsiteY25" fmla="*/ 862529 h 2094117"/>
              <a:gd name="connsiteX26" fmla="*/ 3079215 w 3348846"/>
              <a:gd name="connsiteY26" fmla="*/ 604621 h 2094117"/>
              <a:gd name="connsiteX27" fmla="*/ 3219895 w 3348846"/>
              <a:gd name="connsiteY27" fmla="*/ 323266 h 2094117"/>
              <a:gd name="connsiteX28" fmla="*/ 3301954 w 3348846"/>
              <a:gd name="connsiteY28" fmla="*/ 135698 h 2094117"/>
              <a:gd name="connsiteX29" fmla="*/ 3348846 w 3348846"/>
              <a:gd name="connsiteY29" fmla="*/ 6744 h 2094117"/>
              <a:gd name="connsiteX30" fmla="*/ 3348846 w 3348846"/>
              <a:gd name="connsiteY30" fmla="*/ 6744 h 2094117"/>
              <a:gd name="connsiteX31" fmla="*/ 3348846 w 3348846"/>
              <a:gd name="connsiteY31" fmla="*/ 6744 h 2094117"/>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2815 w 3348846"/>
              <a:gd name="connsiteY12" fmla="*/ 2034837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4252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9829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1852 w 3348846"/>
              <a:gd name="connsiteY8" fmla="*/ 1763301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94162"/>
              <a:gd name="connsiteX1" fmla="*/ 101554 w 3348846"/>
              <a:gd name="connsiteY1" fmla="*/ 229483 h 2094162"/>
              <a:gd name="connsiteX2" fmla="*/ 187426 w 3348846"/>
              <a:gd name="connsiteY2" fmla="*/ 432877 h 2094162"/>
              <a:gd name="connsiteX3" fmla="*/ 300846 w 3348846"/>
              <a:gd name="connsiteY3" fmla="*/ 674960 h 2094162"/>
              <a:gd name="connsiteX4" fmla="*/ 413975 w 3348846"/>
              <a:gd name="connsiteY4" fmla="*/ 909421 h 2094162"/>
              <a:gd name="connsiteX5" fmla="*/ 587625 w 3348846"/>
              <a:gd name="connsiteY5" fmla="*/ 1202790 h 2094162"/>
              <a:gd name="connsiteX6" fmla="*/ 789113 w 3348846"/>
              <a:gd name="connsiteY6" fmla="*/ 1499678 h 2094162"/>
              <a:gd name="connsiteX7" fmla="*/ 918068 w 3348846"/>
              <a:gd name="connsiteY7" fmla="*/ 1661896 h 2094162"/>
              <a:gd name="connsiteX8" fmla="*/ 1017568 w 3348846"/>
              <a:gd name="connsiteY8" fmla="*/ 1761396 h 2094162"/>
              <a:gd name="connsiteX9" fmla="*/ 1082191 w 3348846"/>
              <a:gd name="connsiteY9" fmla="*/ 1824113 h 2094162"/>
              <a:gd name="connsiteX10" fmla="*/ 1169968 w 3348846"/>
              <a:gd name="connsiteY10" fmla="*/ 1896358 h 2094162"/>
              <a:gd name="connsiteX11" fmla="*/ 1283680 w 3348846"/>
              <a:gd name="connsiteY11" fmla="*/ 1974609 h 2094162"/>
              <a:gd name="connsiteX12" fmla="*/ 1406625 w 3348846"/>
              <a:gd name="connsiteY12" fmla="*/ 2031026 h 2094162"/>
              <a:gd name="connsiteX13" fmla="*/ 1537484 w 3348846"/>
              <a:gd name="connsiteY13" fmla="*/ 2072203 h 2094162"/>
              <a:gd name="connsiteX14" fmla="*/ 1635663 w 3348846"/>
              <a:gd name="connsiteY14" fmla="*/ 2084217 h 2094162"/>
              <a:gd name="connsiteX15" fmla="*/ 1695892 w 3348846"/>
              <a:gd name="connsiteY15" fmla="*/ 2093744 h 2094162"/>
              <a:gd name="connsiteX16" fmla="*/ 1789677 w 3348846"/>
              <a:gd name="connsiteY16" fmla="*/ 2070006 h 2094162"/>
              <a:gd name="connsiteX17" fmla="*/ 1906908 w 3348846"/>
              <a:gd name="connsiteY17" fmla="*/ 2046560 h 2094162"/>
              <a:gd name="connsiteX18" fmla="*/ 2035862 w 3348846"/>
              <a:gd name="connsiteY18" fmla="*/ 1976221 h 2094162"/>
              <a:gd name="connsiteX19" fmla="*/ 2188262 w 3348846"/>
              <a:gd name="connsiteY19" fmla="*/ 1905883 h 2094162"/>
              <a:gd name="connsiteX20" fmla="*/ 2305492 w 3348846"/>
              <a:gd name="connsiteY20" fmla="*/ 1812098 h 2094162"/>
              <a:gd name="connsiteX21" fmla="*/ 2446169 w 3348846"/>
              <a:gd name="connsiteY21" fmla="*/ 1647975 h 2094162"/>
              <a:gd name="connsiteX22" fmla="*/ 2586849 w 3348846"/>
              <a:gd name="connsiteY22" fmla="*/ 1519025 h 2094162"/>
              <a:gd name="connsiteX23" fmla="*/ 2727523 w 3348846"/>
              <a:gd name="connsiteY23" fmla="*/ 1284560 h 2094162"/>
              <a:gd name="connsiteX24" fmla="*/ 2879923 w 3348846"/>
              <a:gd name="connsiteY24" fmla="*/ 1038375 h 2094162"/>
              <a:gd name="connsiteX25" fmla="*/ 2961985 w 3348846"/>
              <a:gd name="connsiteY25" fmla="*/ 862529 h 2094162"/>
              <a:gd name="connsiteX26" fmla="*/ 3079215 w 3348846"/>
              <a:gd name="connsiteY26" fmla="*/ 604621 h 2094162"/>
              <a:gd name="connsiteX27" fmla="*/ 3219895 w 3348846"/>
              <a:gd name="connsiteY27" fmla="*/ 323266 h 2094162"/>
              <a:gd name="connsiteX28" fmla="*/ 3301954 w 3348846"/>
              <a:gd name="connsiteY28" fmla="*/ 135698 h 2094162"/>
              <a:gd name="connsiteX29" fmla="*/ 3348846 w 3348846"/>
              <a:gd name="connsiteY29" fmla="*/ 6744 h 2094162"/>
              <a:gd name="connsiteX30" fmla="*/ 3348846 w 3348846"/>
              <a:gd name="connsiteY30" fmla="*/ 6744 h 2094162"/>
              <a:gd name="connsiteX31" fmla="*/ 3348846 w 3348846"/>
              <a:gd name="connsiteY31" fmla="*/ 6744 h 2094162"/>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5862 w 3348846"/>
              <a:gd name="connsiteY18" fmla="*/ 1976221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5883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8262 w 3348846"/>
              <a:gd name="connsiteY19" fmla="*/ 1900167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5492 w 3348846"/>
              <a:gd name="connsiteY20" fmla="*/ 1812098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301681 w 3348846"/>
              <a:gd name="connsiteY20" fmla="*/ 1808287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9776 w 3348846"/>
              <a:gd name="connsiteY20" fmla="*/ 1804476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6849 w 3348846"/>
              <a:gd name="connsiteY22" fmla="*/ 151902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81133 w 3348846"/>
              <a:gd name="connsiteY22" fmla="*/ 1499971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7323 w 3348846"/>
              <a:gd name="connsiteY22" fmla="*/ 1494255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6908 w 3348846"/>
              <a:gd name="connsiteY17" fmla="*/ 2046560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7523 w 3348846"/>
              <a:gd name="connsiteY23" fmla="*/ 1284560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25618 w 3348846"/>
              <a:gd name="connsiteY23" fmla="*/ 1276938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79923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8492 w 3348846"/>
              <a:gd name="connsiteY24" fmla="*/ 1038375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79215 w 3348846"/>
              <a:gd name="connsiteY26" fmla="*/ 604621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48846 w 3348846"/>
              <a:gd name="connsiteY31" fmla="*/ 6744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 name="connsiteX0" fmla="*/ 0 w 3348846"/>
              <a:gd name="connsiteY0" fmla="*/ 0 h 2085858"/>
              <a:gd name="connsiteX1" fmla="*/ 101554 w 3348846"/>
              <a:gd name="connsiteY1" fmla="*/ 229483 h 2085858"/>
              <a:gd name="connsiteX2" fmla="*/ 187426 w 3348846"/>
              <a:gd name="connsiteY2" fmla="*/ 432877 h 2085858"/>
              <a:gd name="connsiteX3" fmla="*/ 300846 w 3348846"/>
              <a:gd name="connsiteY3" fmla="*/ 674960 h 2085858"/>
              <a:gd name="connsiteX4" fmla="*/ 413975 w 3348846"/>
              <a:gd name="connsiteY4" fmla="*/ 909421 h 2085858"/>
              <a:gd name="connsiteX5" fmla="*/ 587625 w 3348846"/>
              <a:gd name="connsiteY5" fmla="*/ 1202790 h 2085858"/>
              <a:gd name="connsiteX6" fmla="*/ 789113 w 3348846"/>
              <a:gd name="connsiteY6" fmla="*/ 1499678 h 2085858"/>
              <a:gd name="connsiteX7" fmla="*/ 918068 w 3348846"/>
              <a:gd name="connsiteY7" fmla="*/ 1661896 h 2085858"/>
              <a:gd name="connsiteX8" fmla="*/ 1017568 w 3348846"/>
              <a:gd name="connsiteY8" fmla="*/ 1761396 h 2085858"/>
              <a:gd name="connsiteX9" fmla="*/ 1082191 w 3348846"/>
              <a:gd name="connsiteY9" fmla="*/ 1824113 h 2085858"/>
              <a:gd name="connsiteX10" fmla="*/ 1169968 w 3348846"/>
              <a:gd name="connsiteY10" fmla="*/ 1896358 h 2085858"/>
              <a:gd name="connsiteX11" fmla="*/ 1283680 w 3348846"/>
              <a:gd name="connsiteY11" fmla="*/ 1974609 h 2085858"/>
              <a:gd name="connsiteX12" fmla="*/ 1406625 w 3348846"/>
              <a:gd name="connsiteY12" fmla="*/ 2031026 h 2085858"/>
              <a:gd name="connsiteX13" fmla="*/ 1537484 w 3348846"/>
              <a:gd name="connsiteY13" fmla="*/ 2072203 h 2085858"/>
              <a:gd name="connsiteX14" fmla="*/ 1635663 w 3348846"/>
              <a:gd name="connsiteY14" fmla="*/ 2084217 h 2085858"/>
              <a:gd name="connsiteX15" fmla="*/ 1699702 w 3348846"/>
              <a:gd name="connsiteY15" fmla="*/ 2084216 h 2085858"/>
              <a:gd name="connsiteX16" fmla="*/ 1789677 w 3348846"/>
              <a:gd name="connsiteY16" fmla="*/ 2070006 h 2085858"/>
              <a:gd name="connsiteX17" fmla="*/ 1905002 w 3348846"/>
              <a:gd name="connsiteY17" fmla="*/ 2042749 h 2085858"/>
              <a:gd name="connsiteX18" fmla="*/ 2037768 w 3348846"/>
              <a:gd name="connsiteY18" fmla="*/ 1981937 h 2085858"/>
              <a:gd name="connsiteX19" fmla="*/ 2186357 w 3348846"/>
              <a:gd name="connsiteY19" fmla="*/ 1890640 h 2085858"/>
              <a:gd name="connsiteX20" fmla="*/ 2295966 w 3348846"/>
              <a:gd name="connsiteY20" fmla="*/ 1800665 h 2085858"/>
              <a:gd name="connsiteX21" fmla="*/ 2446169 w 3348846"/>
              <a:gd name="connsiteY21" fmla="*/ 1647975 h 2085858"/>
              <a:gd name="connsiteX22" fmla="*/ 2571607 w 3348846"/>
              <a:gd name="connsiteY22" fmla="*/ 1490444 h 2085858"/>
              <a:gd name="connsiteX23" fmla="*/ 2719903 w 3348846"/>
              <a:gd name="connsiteY23" fmla="*/ 1275033 h 2085858"/>
              <a:gd name="connsiteX24" fmla="*/ 2864682 w 3348846"/>
              <a:gd name="connsiteY24" fmla="*/ 1036469 h 2085858"/>
              <a:gd name="connsiteX25" fmla="*/ 2961985 w 3348846"/>
              <a:gd name="connsiteY25" fmla="*/ 862529 h 2085858"/>
              <a:gd name="connsiteX26" fmla="*/ 3086837 w 3348846"/>
              <a:gd name="connsiteY26" fmla="*/ 602716 h 2085858"/>
              <a:gd name="connsiteX27" fmla="*/ 3219895 w 3348846"/>
              <a:gd name="connsiteY27" fmla="*/ 323266 h 2085858"/>
              <a:gd name="connsiteX28" fmla="*/ 3301954 w 3348846"/>
              <a:gd name="connsiteY28" fmla="*/ 135698 h 2085858"/>
              <a:gd name="connsiteX29" fmla="*/ 3348846 w 3348846"/>
              <a:gd name="connsiteY29" fmla="*/ 6744 h 2085858"/>
              <a:gd name="connsiteX30" fmla="*/ 3348846 w 3348846"/>
              <a:gd name="connsiteY30" fmla="*/ 6744 h 2085858"/>
              <a:gd name="connsiteX31" fmla="*/ 3335509 w 3348846"/>
              <a:gd name="connsiteY31" fmla="*/ 44853 h 208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48846" h="2085858">
                <a:moveTo>
                  <a:pt x="0" y="0"/>
                </a:moveTo>
                <a:cubicBezTo>
                  <a:pt x="33313" y="74979"/>
                  <a:pt x="70316" y="157337"/>
                  <a:pt x="101554" y="229483"/>
                </a:cubicBezTo>
                <a:cubicBezTo>
                  <a:pt x="132792" y="301629"/>
                  <a:pt x="154211" y="358631"/>
                  <a:pt x="187426" y="432877"/>
                </a:cubicBezTo>
                <a:cubicBezTo>
                  <a:pt x="220641" y="507123"/>
                  <a:pt x="263088" y="595536"/>
                  <a:pt x="300846" y="674960"/>
                </a:cubicBezTo>
                <a:cubicBezTo>
                  <a:pt x="338604" y="754384"/>
                  <a:pt x="366179" y="821449"/>
                  <a:pt x="413975" y="909421"/>
                </a:cubicBezTo>
                <a:cubicBezTo>
                  <a:pt x="461772" y="997393"/>
                  <a:pt x="525102" y="1104414"/>
                  <a:pt x="587625" y="1202790"/>
                </a:cubicBezTo>
                <a:cubicBezTo>
                  <a:pt x="650148" y="1301166"/>
                  <a:pt x="734039" y="1423160"/>
                  <a:pt x="789113" y="1499678"/>
                </a:cubicBezTo>
                <a:cubicBezTo>
                  <a:pt x="844187" y="1576196"/>
                  <a:pt x="879992" y="1618276"/>
                  <a:pt x="918068" y="1661896"/>
                </a:cubicBezTo>
                <a:cubicBezTo>
                  <a:pt x="956144" y="1705516"/>
                  <a:pt x="990214" y="1734360"/>
                  <a:pt x="1017568" y="1761396"/>
                </a:cubicBezTo>
                <a:cubicBezTo>
                  <a:pt x="1044922" y="1788432"/>
                  <a:pt x="1056791" y="1801619"/>
                  <a:pt x="1082191" y="1824113"/>
                </a:cubicBezTo>
                <a:cubicBezTo>
                  <a:pt x="1107591" y="1846607"/>
                  <a:pt x="1136386" y="1871275"/>
                  <a:pt x="1169968" y="1896358"/>
                </a:cubicBezTo>
                <a:cubicBezTo>
                  <a:pt x="1203550" y="1921441"/>
                  <a:pt x="1244237" y="1952164"/>
                  <a:pt x="1283680" y="1974609"/>
                </a:cubicBezTo>
                <a:cubicBezTo>
                  <a:pt x="1323123" y="1997054"/>
                  <a:pt x="1364324" y="2014760"/>
                  <a:pt x="1406625" y="2031026"/>
                </a:cubicBezTo>
                <a:cubicBezTo>
                  <a:pt x="1448926" y="2047292"/>
                  <a:pt x="1499311" y="2063338"/>
                  <a:pt x="1537484" y="2072203"/>
                </a:cubicBezTo>
                <a:cubicBezTo>
                  <a:pt x="1575657" y="2081068"/>
                  <a:pt x="1608627" y="2082215"/>
                  <a:pt x="1635663" y="2084217"/>
                </a:cubicBezTo>
                <a:cubicBezTo>
                  <a:pt x="1662699" y="2086219"/>
                  <a:pt x="1674033" y="2086585"/>
                  <a:pt x="1699702" y="2084216"/>
                </a:cubicBezTo>
                <a:cubicBezTo>
                  <a:pt x="1725371" y="2081847"/>
                  <a:pt x="1755460" y="2076917"/>
                  <a:pt x="1789677" y="2070006"/>
                </a:cubicBezTo>
                <a:cubicBezTo>
                  <a:pt x="1823894" y="2063095"/>
                  <a:pt x="1863654" y="2057427"/>
                  <a:pt x="1905002" y="2042749"/>
                </a:cubicBezTo>
                <a:cubicBezTo>
                  <a:pt x="1946350" y="2028071"/>
                  <a:pt x="1990876" y="2007288"/>
                  <a:pt x="2037768" y="1981937"/>
                </a:cubicBezTo>
                <a:cubicBezTo>
                  <a:pt x="2084660" y="1956586"/>
                  <a:pt x="2143324" y="1920852"/>
                  <a:pt x="2186357" y="1890640"/>
                </a:cubicBezTo>
                <a:cubicBezTo>
                  <a:pt x="2229390" y="1860428"/>
                  <a:pt x="2252664" y="1841109"/>
                  <a:pt x="2295966" y="1800665"/>
                </a:cubicBezTo>
                <a:cubicBezTo>
                  <a:pt x="2339268" y="1760221"/>
                  <a:pt x="2400229" y="1699679"/>
                  <a:pt x="2446169" y="1647975"/>
                </a:cubicBezTo>
                <a:cubicBezTo>
                  <a:pt x="2492109" y="1596272"/>
                  <a:pt x="2525985" y="1552601"/>
                  <a:pt x="2571607" y="1490444"/>
                </a:cubicBezTo>
                <a:cubicBezTo>
                  <a:pt x="2617229" y="1428287"/>
                  <a:pt x="2671057" y="1350695"/>
                  <a:pt x="2719903" y="1275033"/>
                </a:cubicBezTo>
                <a:cubicBezTo>
                  <a:pt x="2768749" y="1199371"/>
                  <a:pt x="2824335" y="1105220"/>
                  <a:pt x="2864682" y="1036469"/>
                </a:cubicBezTo>
                <a:cubicBezTo>
                  <a:pt x="2905029" y="967718"/>
                  <a:pt x="2924959" y="934821"/>
                  <a:pt x="2961985" y="862529"/>
                </a:cubicBezTo>
                <a:cubicBezTo>
                  <a:pt x="2999011" y="790237"/>
                  <a:pt x="3043852" y="692593"/>
                  <a:pt x="3086837" y="602716"/>
                </a:cubicBezTo>
                <a:cubicBezTo>
                  <a:pt x="3129822" y="512839"/>
                  <a:pt x="3184042" y="401102"/>
                  <a:pt x="3219895" y="323266"/>
                </a:cubicBezTo>
                <a:cubicBezTo>
                  <a:pt x="3255748" y="245430"/>
                  <a:pt x="3280462" y="188452"/>
                  <a:pt x="3301954" y="135698"/>
                </a:cubicBezTo>
                <a:cubicBezTo>
                  <a:pt x="3323446" y="82944"/>
                  <a:pt x="3348846" y="6744"/>
                  <a:pt x="3348846" y="6744"/>
                </a:cubicBezTo>
                <a:lnTo>
                  <a:pt x="3348846" y="6744"/>
                </a:lnTo>
                <a:lnTo>
                  <a:pt x="3335509" y="44853"/>
                </a:lnTo>
              </a:path>
            </a:pathLst>
          </a:custGeom>
          <a:ln w="63500">
            <a:solidFill>
              <a:srgbClr val="92D050"/>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a:t>Nonlinear Time Series</a:t>
            </a:r>
          </a:p>
        </p:txBody>
      </p:sp>
      <p:sp>
        <p:nvSpPr>
          <p:cNvPr id="35843" name="Content Placeholder 2"/>
          <p:cNvSpPr>
            <a:spLocks noGrp="1"/>
          </p:cNvSpPr>
          <p:nvPr>
            <p:ph idx="1"/>
          </p:nvPr>
        </p:nvSpPr>
        <p:spPr/>
        <p:txBody>
          <a:bodyPr/>
          <a:lstStyle/>
          <a:p>
            <a:r>
              <a:rPr lang="en-US" altLang="en-US" dirty="0"/>
              <a:t>A square root of x will provide a dampening increase</a:t>
            </a:r>
          </a:p>
          <a:p>
            <a:endParaRPr lang="en-US" altLang="en-US" dirty="0"/>
          </a:p>
        </p:txBody>
      </p:sp>
      <p:sp>
        <p:nvSpPr>
          <p:cNvPr id="43" name="Rectangle 42">
            <a:extLst>
              <a:ext uri="{FF2B5EF4-FFF2-40B4-BE49-F238E27FC236}">
                <a16:creationId xmlns:a16="http://schemas.microsoft.com/office/drawing/2014/main" id="{E58EC246-694F-41CB-B9AE-BA4157924E50}"/>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grpSp>
        <p:nvGrpSpPr>
          <p:cNvPr id="71" name="Group 70">
            <a:extLst>
              <a:ext uri="{FF2B5EF4-FFF2-40B4-BE49-F238E27FC236}">
                <a16:creationId xmlns:a16="http://schemas.microsoft.com/office/drawing/2014/main" id="{22424172-32DF-49D8-BF7A-54664C749E7A}"/>
              </a:ext>
            </a:extLst>
          </p:cNvPr>
          <p:cNvGrpSpPr/>
          <p:nvPr/>
        </p:nvGrpSpPr>
        <p:grpSpPr>
          <a:xfrm>
            <a:off x="5638800" y="3810000"/>
            <a:ext cx="2659942" cy="2651761"/>
            <a:chOff x="4848689" y="3498837"/>
            <a:chExt cx="2659942" cy="2651761"/>
          </a:xfrm>
        </p:grpSpPr>
        <p:grpSp>
          <p:nvGrpSpPr>
            <p:cNvPr id="72" name="Group 71">
              <a:extLst>
                <a:ext uri="{FF2B5EF4-FFF2-40B4-BE49-F238E27FC236}">
                  <a16:creationId xmlns:a16="http://schemas.microsoft.com/office/drawing/2014/main" id="{D7DED214-E60D-4E42-8307-8F0B8134277C}"/>
                </a:ext>
              </a:extLst>
            </p:cNvPr>
            <p:cNvGrpSpPr/>
            <p:nvPr/>
          </p:nvGrpSpPr>
          <p:grpSpPr>
            <a:xfrm>
              <a:off x="4983831" y="3498837"/>
              <a:ext cx="2407569" cy="2651761"/>
              <a:chOff x="391667" y="2574607"/>
              <a:chExt cx="2407569" cy="2651761"/>
            </a:xfrm>
          </p:grpSpPr>
          <p:cxnSp>
            <p:nvCxnSpPr>
              <p:cNvPr id="83" name="Straight Connector 82">
                <a:extLst>
                  <a:ext uri="{FF2B5EF4-FFF2-40B4-BE49-F238E27FC236}">
                    <a16:creationId xmlns:a16="http://schemas.microsoft.com/office/drawing/2014/main" id="{CD6C0562-8B0B-4A93-A99A-092DFF8AA538}"/>
                  </a:ext>
                </a:extLst>
              </p:cNvPr>
              <p:cNvCxnSpPr>
                <a:cxnSpLocks/>
              </p:cNvCxnSpPr>
              <p:nvPr/>
            </p:nvCxnSpPr>
            <p:spPr>
              <a:xfrm>
                <a:off x="1595451"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1D1DC077-5C55-49CF-B253-993843A56F59}"/>
                  </a:ext>
                </a:extLst>
              </p:cNvPr>
              <p:cNvCxnSpPr>
                <a:cxnSpLocks/>
              </p:cNvCxnSpPr>
              <p:nvPr/>
            </p:nvCxnSpPr>
            <p:spPr>
              <a:xfrm>
                <a:off x="2799236"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DF7BA840-CA54-42A8-A15E-787C0A5AA24E}"/>
                  </a:ext>
                </a:extLst>
              </p:cNvPr>
              <p:cNvCxnSpPr>
                <a:cxnSpLocks/>
              </p:cNvCxnSpPr>
              <p:nvPr/>
            </p:nvCxnSpPr>
            <p:spPr>
              <a:xfrm>
                <a:off x="2197343"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A7B20155-2102-40E9-969F-8D6F41746D57}"/>
                  </a:ext>
                </a:extLst>
              </p:cNvPr>
              <p:cNvCxnSpPr>
                <a:cxnSpLocks/>
              </p:cNvCxnSpPr>
              <p:nvPr/>
            </p:nvCxnSpPr>
            <p:spPr>
              <a:xfrm>
                <a:off x="1896397"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4DA07081-BFAF-4424-99A3-36759665F9FB}"/>
                  </a:ext>
                </a:extLst>
              </p:cNvPr>
              <p:cNvCxnSpPr>
                <a:cxnSpLocks/>
              </p:cNvCxnSpPr>
              <p:nvPr/>
            </p:nvCxnSpPr>
            <p:spPr>
              <a:xfrm>
                <a:off x="2498289"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DCB5D28C-E136-4636-920C-B15FFB82F319}"/>
                  </a:ext>
                </a:extLst>
              </p:cNvPr>
              <p:cNvCxnSpPr>
                <a:cxnSpLocks/>
              </p:cNvCxnSpPr>
              <p:nvPr/>
            </p:nvCxnSpPr>
            <p:spPr>
              <a:xfrm>
                <a:off x="1294505"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98426B7B-8873-4383-8753-72E614142C6D}"/>
                  </a:ext>
                </a:extLst>
              </p:cNvPr>
              <p:cNvCxnSpPr>
                <a:cxnSpLocks/>
              </p:cNvCxnSpPr>
              <p:nvPr/>
            </p:nvCxnSpPr>
            <p:spPr>
              <a:xfrm>
                <a:off x="692613"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A26AEECF-16CA-4CC1-BA22-8567FF30C6B2}"/>
                  </a:ext>
                </a:extLst>
              </p:cNvPr>
              <p:cNvCxnSpPr>
                <a:cxnSpLocks/>
              </p:cNvCxnSpPr>
              <p:nvPr/>
            </p:nvCxnSpPr>
            <p:spPr>
              <a:xfrm>
                <a:off x="391667"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7B7D9C62-3BBB-4229-93EA-AE711C5AF5D4}"/>
                  </a:ext>
                </a:extLst>
              </p:cNvPr>
              <p:cNvCxnSpPr>
                <a:cxnSpLocks/>
              </p:cNvCxnSpPr>
              <p:nvPr/>
            </p:nvCxnSpPr>
            <p:spPr>
              <a:xfrm>
                <a:off x="993559"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73" name="Group 72">
              <a:extLst>
                <a:ext uri="{FF2B5EF4-FFF2-40B4-BE49-F238E27FC236}">
                  <a16:creationId xmlns:a16="http://schemas.microsoft.com/office/drawing/2014/main" id="{C696420A-AE06-4DD7-B39E-D3618ED5DB91}"/>
                </a:ext>
              </a:extLst>
            </p:cNvPr>
            <p:cNvGrpSpPr/>
            <p:nvPr/>
          </p:nvGrpSpPr>
          <p:grpSpPr>
            <a:xfrm>
              <a:off x="4848689" y="3632260"/>
              <a:ext cx="2659942" cy="2362200"/>
              <a:chOff x="6503168" y="3632260"/>
              <a:chExt cx="2659942" cy="2362200"/>
            </a:xfrm>
          </p:grpSpPr>
          <p:cxnSp>
            <p:nvCxnSpPr>
              <p:cNvPr id="74" name="Straight Connector 73">
                <a:extLst>
                  <a:ext uri="{FF2B5EF4-FFF2-40B4-BE49-F238E27FC236}">
                    <a16:creationId xmlns:a16="http://schemas.microsoft.com/office/drawing/2014/main" id="{E31DBCD1-5632-47AA-8B38-F85C198BA105}"/>
                  </a:ext>
                </a:extLst>
              </p:cNvPr>
              <p:cNvCxnSpPr>
                <a:cxnSpLocks/>
              </p:cNvCxnSpPr>
              <p:nvPr/>
            </p:nvCxnSpPr>
            <p:spPr>
              <a:xfrm>
                <a:off x="6503168" y="5994460"/>
                <a:ext cx="2659942"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6487985E-716D-4EBE-983F-5012580BFAA5}"/>
                  </a:ext>
                </a:extLst>
              </p:cNvPr>
              <p:cNvCxnSpPr>
                <a:cxnSpLocks/>
              </p:cNvCxnSpPr>
              <p:nvPr/>
            </p:nvCxnSpPr>
            <p:spPr>
              <a:xfrm>
                <a:off x="6511350" y="451808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D95C5DF9-0049-487B-A722-AF07EBB48CF9}"/>
                  </a:ext>
                </a:extLst>
              </p:cNvPr>
              <p:cNvCxnSpPr>
                <a:cxnSpLocks/>
              </p:cNvCxnSpPr>
              <p:nvPr/>
            </p:nvCxnSpPr>
            <p:spPr>
              <a:xfrm>
                <a:off x="6511350" y="569918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8798B097-E459-498C-8111-CA8396FB8648}"/>
                  </a:ext>
                </a:extLst>
              </p:cNvPr>
              <p:cNvCxnSpPr>
                <a:cxnSpLocks/>
              </p:cNvCxnSpPr>
              <p:nvPr/>
            </p:nvCxnSpPr>
            <p:spPr>
              <a:xfrm>
                <a:off x="6511350" y="392753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66348A6C-59E7-45B6-90AE-FEE309CF3BA0}"/>
                  </a:ext>
                </a:extLst>
              </p:cNvPr>
              <p:cNvCxnSpPr>
                <a:cxnSpLocks/>
              </p:cNvCxnSpPr>
              <p:nvPr/>
            </p:nvCxnSpPr>
            <p:spPr>
              <a:xfrm>
                <a:off x="6511350" y="540391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D8D2EE91-DDC5-4AD4-85A1-6855ADEF44E3}"/>
                  </a:ext>
                </a:extLst>
              </p:cNvPr>
              <p:cNvCxnSpPr>
                <a:cxnSpLocks/>
              </p:cNvCxnSpPr>
              <p:nvPr/>
            </p:nvCxnSpPr>
            <p:spPr>
              <a:xfrm>
                <a:off x="6511350" y="510863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0" name="Straight Connector 79">
                <a:extLst>
                  <a:ext uri="{FF2B5EF4-FFF2-40B4-BE49-F238E27FC236}">
                    <a16:creationId xmlns:a16="http://schemas.microsoft.com/office/drawing/2014/main" id="{BACE5201-2BAA-4909-B49A-980DC7A37EB0}"/>
                  </a:ext>
                </a:extLst>
              </p:cNvPr>
              <p:cNvCxnSpPr>
                <a:cxnSpLocks/>
              </p:cNvCxnSpPr>
              <p:nvPr/>
            </p:nvCxnSpPr>
            <p:spPr>
              <a:xfrm>
                <a:off x="6511350" y="481336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45070A3E-AEDD-42E5-97DC-244EF0F0C8D6}"/>
                  </a:ext>
                </a:extLst>
              </p:cNvPr>
              <p:cNvCxnSpPr>
                <a:cxnSpLocks/>
              </p:cNvCxnSpPr>
              <p:nvPr/>
            </p:nvCxnSpPr>
            <p:spPr>
              <a:xfrm>
                <a:off x="6511350" y="422281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18B1603D-81C9-48A8-9A40-1AF6629CC795}"/>
                  </a:ext>
                </a:extLst>
              </p:cNvPr>
              <p:cNvCxnSpPr>
                <a:cxnSpLocks/>
              </p:cNvCxnSpPr>
              <p:nvPr/>
            </p:nvCxnSpPr>
            <p:spPr>
              <a:xfrm>
                <a:off x="6511350" y="363226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grpSp>
      </p:grpSp>
      <p:sp>
        <p:nvSpPr>
          <p:cNvPr id="26" name="Freeform: Shape 25">
            <a:extLst>
              <a:ext uri="{FF2B5EF4-FFF2-40B4-BE49-F238E27FC236}">
                <a16:creationId xmlns:a16="http://schemas.microsoft.com/office/drawing/2014/main" id="{81404CA8-D39B-4458-A0AE-F262A4FCB4B8}"/>
              </a:ext>
            </a:extLst>
          </p:cNvPr>
          <p:cNvSpPr/>
          <p:nvPr/>
        </p:nvSpPr>
        <p:spPr>
          <a:xfrm rot="5400000" flipH="1">
            <a:off x="5843631" y="3969631"/>
            <a:ext cx="2285999" cy="2407537"/>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651404 w 651404"/>
              <a:gd name="connsiteY0" fmla="*/ 0 h 1760315"/>
              <a:gd name="connsiteX1" fmla="*/ 621585 w 651404"/>
              <a:gd name="connsiteY1" fmla="*/ 235634 h 1760315"/>
              <a:gd name="connsiteX2" fmla="*/ 601243 w 651404"/>
              <a:gd name="connsiteY2" fmla="*/ 387604 h 1760315"/>
              <a:gd name="connsiteX3" fmla="*/ 583536 w 651404"/>
              <a:gd name="connsiteY3" fmla="*/ 505684 h 1760315"/>
              <a:gd name="connsiteX4" fmla="*/ 561262 w 651404"/>
              <a:gd name="connsiteY4" fmla="*/ 615389 h 1760315"/>
              <a:gd name="connsiteX5" fmla="*/ 534451 w 651404"/>
              <a:gd name="connsiteY5" fmla="*/ 755262 h 1760315"/>
              <a:gd name="connsiteX6" fmla="*/ 500918 w 651404"/>
              <a:gd name="connsiteY6" fmla="*/ 942366 h 1760315"/>
              <a:gd name="connsiteX7" fmla="*/ 461778 w 651404"/>
              <a:gd name="connsiteY7" fmla="*/ 1115808 h 1760315"/>
              <a:gd name="connsiteX8" fmla="*/ 422316 w 651404"/>
              <a:gd name="connsiteY8" fmla="*/ 1266279 h 1760315"/>
              <a:gd name="connsiteX9" fmla="*/ 375260 w 651404"/>
              <a:gd name="connsiteY9" fmla="*/ 1412025 h 1760315"/>
              <a:gd name="connsiteX10" fmla="*/ 325517 w 651404"/>
              <a:gd name="connsiteY10" fmla="*/ 1541790 h 1760315"/>
              <a:gd name="connsiteX11" fmla="*/ 273405 w 651404"/>
              <a:gd name="connsiteY11" fmla="*/ 1626664 h 1760315"/>
              <a:gd name="connsiteX12" fmla="*/ 219296 w 651404"/>
              <a:gd name="connsiteY12" fmla="*/ 1683288 h 1760315"/>
              <a:gd name="connsiteX13" fmla="*/ 150115 w 651404"/>
              <a:gd name="connsiteY13" fmla="*/ 1734788 h 1760315"/>
              <a:gd name="connsiteX14" fmla="*/ 103749 w 651404"/>
              <a:gd name="connsiteY14" fmla="*/ 1752068 h 1760315"/>
              <a:gd name="connsiteX15" fmla="*/ 46294 w 651404"/>
              <a:gd name="connsiteY15" fmla="*/ 1760312 h 1760315"/>
              <a:gd name="connsiteX16" fmla="*/ 0 w 651404"/>
              <a:gd name="connsiteY16" fmla="*/ 1753311 h 1760315"/>
              <a:gd name="connsiteX0" fmla="*/ 654430 w 654430"/>
              <a:gd name="connsiteY0" fmla="*/ 0 h 1760313"/>
              <a:gd name="connsiteX1" fmla="*/ 624611 w 654430"/>
              <a:gd name="connsiteY1" fmla="*/ 235634 h 1760313"/>
              <a:gd name="connsiteX2" fmla="*/ 604269 w 654430"/>
              <a:gd name="connsiteY2" fmla="*/ 387604 h 1760313"/>
              <a:gd name="connsiteX3" fmla="*/ 586562 w 654430"/>
              <a:gd name="connsiteY3" fmla="*/ 505684 h 1760313"/>
              <a:gd name="connsiteX4" fmla="*/ 564288 w 654430"/>
              <a:gd name="connsiteY4" fmla="*/ 615389 h 1760313"/>
              <a:gd name="connsiteX5" fmla="*/ 537477 w 654430"/>
              <a:gd name="connsiteY5" fmla="*/ 755262 h 1760313"/>
              <a:gd name="connsiteX6" fmla="*/ 503944 w 654430"/>
              <a:gd name="connsiteY6" fmla="*/ 942366 h 1760313"/>
              <a:gd name="connsiteX7" fmla="*/ 464804 w 654430"/>
              <a:gd name="connsiteY7" fmla="*/ 1115808 h 1760313"/>
              <a:gd name="connsiteX8" fmla="*/ 425342 w 654430"/>
              <a:gd name="connsiteY8" fmla="*/ 1266279 h 1760313"/>
              <a:gd name="connsiteX9" fmla="*/ 378286 w 654430"/>
              <a:gd name="connsiteY9" fmla="*/ 1412025 h 1760313"/>
              <a:gd name="connsiteX10" fmla="*/ 328543 w 654430"/>
              <a:gd name="connsiteY10" fmla="*/ 1541790 h 1760313"/>
              <a:gd name="connsiteX11" fmla="*/ 276431 w 654430"/>
              <a:gd name="connsiteY11" fmla="*/ 1626664 h 1760313"/>
              <a:gd name="connsiteX12" fmla="*/ 222322 w 654430"/>
              <a:gd name="connsiteY12" fmla="*/ 1683288 h 1760313"/>
              <a:gd name="connsiteX13" fmla="*/ 153141 w 654430"/>
              <a:gd name="connsiteY13" fmla="*/ 1734788 h 1760313"/>
              <a:gd name="connsiteX14" fmla="*/ 106775 w 654430"/>
              <a:gd name="connsiteY14" fmla="*/ 1752068 h 1760313"/>
              <a:gd name="connsiteX15" fmla="*/ 49320 w 654430"/>
              <a:gd name="connsiteY15" fmla="*/ 1760312 h 1760313"/>
              <a:gd name="connsiteX16" fmla="*/ 0 w 654430"/>
              <a:gd name="connsiteY16" fmla="*/ 1744401 h 1760313"/>
              <a:gd name="connsiteX0" fmla="*/ 675614 w 675614"/>
              <a:gd name="connsiteY0" fmla="*/ 0 h 1855771"/>
              <a:gd name="connsiteX1" fmla="*/ 645795 w 675614"/>
              <a:gd name="connsiteY1" fmla="*/ 235634 h 1855771"/>
              <a:gd name="connsiteX2" fmla="*/ 625453 w 675614"/>
              <a:gd name="connsiteY2" fmla="*/ 387604 h 1855771"/>
              <a:gd name="connsiteX3" fmla="*/ 607746 w 675614"/>
              <a:gd name="connsiteY3" fmla="*/ 505684 h 1855771"/>
              <a:gd name="connsiteX4" fmla="*/ 585472 w 675614"/>
              <a:gd name="connsiteY4" fmla="*/ 615389 h 1855771"/>
              <a:gd name="connsiteX5" fmla="*/ 558661 w 675614"/>
              <a:gd name="connsiteY5" fmla="*/ 755262 h 1855771"/>
              <a:gd name="connsiteX6" fmla="*/ 525128 w 675614"/>
              <a:gd name="connsiteY6" fmla="*/ 942366 h 1855771"/>
              <a:gd name="connsiteX7" fmla="*/ 485988 w 675614"/>
              <a:gd name="connsiteY7" fmla="*/ 1115808 h 1855771"/>
              <a:gd name="connsiteX8" fmla="*/ 446526 w 675614"/>
              <a:gd name="connsiteY8" fmla="*/ 1266279 h 1855771"/>
              <a:gd name="connsiteX9" fmla="*/ 399470 w 675614"/>
              <a:gd name="connsiteY9" fmla="*/ 1412025 h 1855771"/>
              <a:gd name="connsiteX10" fmla="*/ 349727 w 675614"/>
              <a:gd name="connsiteY10" fmla="*/ 1541790 h 1855771"/>
              <a:gd name="connsiteX11" fmla="*/ 297615 w 675614"/>
              <a:gd name="connsiteY11" fmla="*/ 1626664 h 1855771"/>
              <a:gd name="connsiteX12" fmla="*/ 243506 w 675614"/>
              <a:gd name="connsiteY12" fmla="*/ 1683288 h 1855771"/>
              <a:gd name="connsiteX13" fmla="*/ 174325 w 675614"/>
              <a:gd name="connsiteY13" fmla="*/ 1734788 h 1855771"/>
              <a:gd name="connsiteX14" fmla="*/ 127959 w 675614"/>
              <a:gd name="connsiteY14" fmla="*/ 1752068 h 1855771"/>
              <a:gd name="connsiteX15" fmla="*/ 70504 w 675614"/>
              <a:gd name="connsiteY15" fmla="*/ 1760312 h 1855771"/>
              <a:gd name="connsiteX16" fmla="*/ 0 w 675614"/>
              <a:gd name="connsiteY16" fmla="*/ 1855771 h 1855771"/>
              <a:gd name="connsiteX0" fmla="*/ 672587 w 672587"/>
              <a:gd name="connsiteY0" fmla="*/ 0 h 1788948"/>
              <a:gd name="connsiteX1" fmla="*/ 642768 w 672587"/>
              <a:gd name="connsiteY1" fmla="*/ 235634 h 1788948"/>
              <a:gd name="connsiteX2" fmla="*/ 622426 w 672587"/>
              <a:gd name="connsiteY2" fmla="*/ 387604 h 1788948"/>
              <a:gd name="connsiteX3" fmla="*/ 604719 w 672587"/>
              <a:gd name="connsiteY3" fmla="*/ 505684 h 1788948"/>
              <a:gd name="connsiteX4" fmla="*/ 582445 w 672587"/>
              <a:gd name="connsiteY4" fmla="*/ 615389 h 1788948"/>
              <a:gd name="connsiteX5" fmla="*/ 555634 w 672587"/>
              <a:gd name="connsiteY5" fmla="*/ 755262 h 1788948"/>
              <a:gd name="connsiteX6" fmla="*/ 522101 w 672587"/>
              <a:gd name="connsiteY6" fmla="*/ 942366 h 1788948"/>
              <a:gd name="connsiteX7" fmla="*/ 482961 w 672587"/>
              <a:gd name="connsiteY7" fmla="*/ 1115808 h 1788948"/>
              <a:gd name="connsiteX8" fmla="*/ 443499 w 672587"/>
              <a:gd name="connsiteY8" fmla="*/ 1266279 h 1788948"/>
              <a:gd name="connsiteX9" fmla="*/ 396443 w 672587"/>
              <a:gd name="connsiteY9" fmla="*/ 1412025 h 1788948"/>
              <a:gd name="connsiteX10" fmla="*/ 346700 w 672587"/>
              <a:gd name="connsiteY10" fmla="*/ 1541790 h 1788948"/>
              <a:gd name="connsiteX11" fmla="*/ 294588 w 672587"/>
              <a:gd name="connsiteY11" fmla="*/ 1626664 h 1788948"/>
              <a:gd name="connsiteX12" fmla="*/ 240479 w 672587"/>
              <a:gd name="connsiteY12" fmla="*/ 1683288 h 1788948"/>
              <a:gd name="connsiteX13" fmla="*/ 171298 w 672587"/>
              <a:gd name="connsiteY13" fmla="*/ 1734788 h 1788948"/>
              <a:gd name="connsiteX14" fmla="*/ 124932 w 672587"/>
              <a:gd name="connsiteY14" fmla="*/ 1752068 h 1788948"/>
              <a:gd name="connsiteX15" fmla="*/ 67477 w 672587"/>
              <a:gd name="connsiteY15" fmla="*/ 1760312 h 1788948"/>
              <a:gd name="connsiteX16" fmla="*/ 0 w 672587"/>
              <a:gd name="connsiteY16" fmla="*/ 1788948 h 1788948"/>
              <a:gd name="connsiteX0" fmla="*/ 672587 w 672587"/>
              <a:gd name="connsiteY0" fmla="*/ 0 h 1775583"/>
              <a:gd name="connsiteX1" fmla="*/ 642768 w 672587"/>
              <a:gd name="connsiteY1" fmla="*/ 235634 h 1775583"/>
              <a:gd name="connsiteX2" fmla="*/ 622426 w 672587"/>
              <a:gd name="connsiteY2" fmla="*/ 387604 h 1775583"/>
              <a:gd name="connsiteX3" fmla="*/ 604719 w 672587"/>
              <a:gd name="connsiteY3" fmla="*/ 505684 h 1775583"/>
              <a:gd name="connsiteX4" fmla="*/ 582445 w 672587"/>
              <a:gd name="connsiteY4" fmla="*/ 615389 h 1775583"/>
              <a:gd name="connsiteX5" fmla="*/ 555634 w 672587"/>
              <a:gd name="connsiteY5" fmla="*/ 755262 h 1775583"/>
              <a:gd name="connsiteX6" fmla="*/ 522101 w 672587"/>
              <a:gd name="connsiteY6" fmla="*/ 942366 h 1775583"/>
              <a:gd name="connsiteX7" fmla="*/ 482961 w 672587"/>
              <a:gd name="connsiteY7" fmla="*/ 1115808 h 1775583"/>
              <a:gd name="connsiteX8" fmla="*/ 443499 w 672587"/>
              <a:gd name="connsiteY8" fmla="*/ 1266279 h 1775583"/>
              <a:gd name="connsiteX9" fmla="*/ 396443 w 672587"/>
              <a:gd name="connsiteY9" fmla="*/ 1412025 h 1775583"/>
              <a:gd name="connsiteX10" fmla="*/ 346700 w 672587"/>
              <a:gd name="connsiteY10" fmla="*/ 1541790 h 1775583"/>
              <a:gd name="connsiteX11" fmla="*/ 294588 w 672587"/>
              <a:gd name="connsiteY11" fmla="*/ 1626664 h 1775583"/>
              <a:gd name="connsiteX12" fmla="*/ 240479 w 672587"/>
              <a:gd name="connsiteY12" fmla="*/ 1683288 h 1775583"/>
              <a:gd name="connsiteX13" fmla="*/ 171298 w 672587"/>
              <a:gd name="connsiteY13" fmla="*/ 1734788 h 1775583"/>
              <a:gd name="connsiteX14" fmla="*/ 124932 w 672587"/>
              <a:gd name="connsiteY14" fmla="*/ 1752068 h 1775583"/>
              <a:gd name="connsiteX15" fmla="*/ 67477 w 672587"/>
              <a:gd name="connsiteY15" fmla="*/ 1760312 h 1775583"/>
              <a:gd name="connsiteX16" fmla="*/ 0 w 672587"/>
              <a:gd name="connsiteY16" fmla="*/ 1775583 h 1775583"/>
              <a:gd name="connsiteX0" fmla="*/ 672587 w 672587"/>
              <a:gd name="connsiteY0" fmla="*/ 0 h 1775583"/>
              <a:gd name="connsiteX1" fmla="*/ 642768 w 672587"/>
              <a:gd name="connsiteY1" fmla="*/ 235634 h 1775583"/>
              <a:gd name="connsiteX2" fmla="*/ 622426 w 672587"/>
              <a:gd name="connsiteY2" fmla="*/ 387604 h 1775583"/>
              <a:gd name="connsiteX3" fmla="*/ 604719 w 672587"/>
              <a:gd name="connsiteY3" fmla="*/ 505684 h 1775583"/>
              <a:gd name="connsiteX4" fmla="*/ 582445 w 672587"/>
              <a:gd name="connsiteY4" fmla="*/ 615389 h 1775583"/>
              <a:gd name="connsiteX5" fmla="*/ 555634 w 672587"/>
              <a:gd name="connsiteY5" fmla="*/ 755262 h 1775583"/>
              <a:gd name="connsiteX6" fmla="*/ 522101 w 672587"/>
              <a:gd name="connsiteY6" fmla="*/ 942366 h 1775583"/>
              <a:gd name="connsiteX7" fmla="*/ 482961 w 672587"/>
              <a:gd name="connsiteY7" fmla="*/ 1115808 h 1775583"/>
              <a:gd name="connsiteX8" fmla="*/ 443499 w 672587"/>
              <a:gd name="connsiteY8" fmla="*/ 1266279 h 1775583"/>
              <a:gd name="connsiteX9" fmla="*/ 396443 w 672587"/>
              <a:gd name="connsiteY9" fmla="*/ 1412025 h 1775583"/>
              <a:gd name="connsiteX10" fmla="*/ 346700 w 672587"/>
              <a:gd name="connsiteY10" fmla="*/ 1541790 h 1775583"/>
              <a:gd name="connsiteX11" fmla="*/ 294588 w 672587"/>
              <a:gd name="connsiteY11" fmla="*/ 1626664 h 1775583"/>
              <a:gd name="connsiteX12" fmla="*/ 240479 w 672587"/>
              <a:gd name="connsiteY12" fmla="*/ 1683288 h 1775583"/>
              <a:gd name="connsiteX13" fmla="*/ 171298 w 672587"/>
              <a:gd name="connsiteY13" fmla="*/ 1734788 h 1775583"/>
              <a:gd name="connsiteX14" fmla="*/ 124932 w 672587"/>
              <a:gd name="connsiteY14" fmla="*/ 1752068 h 1775583"/>
              <a:gd name="connsiteX15" fmla="*/ 67477 w 672587"/>
              <a:gd name="connsiteY15" fmla="*/ 1764767 h 1775583"/>
              <a:gd name="connsiteX16" fmla="*/ 0 w 672587"/>
              <a:gd name="connsiteY16" fmla="*/ 1775583 h 177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2587" h="1775583">
                <a:moveTo>
                  <a:pt x="672587" y="0"/>
                </a:moveTo>
                <a:cubicBezTo>
                  <a:pt x="668728" y="51121"/>
                  <a:pt x="651128" y="171033"/>
                  <a:pt x="642768" y="235634"/>
                </a:cubicBezTo>
                <a:cubicBezTo>
                  <a:pt x="634408" y="300235"/>
                  <a:pt x="628768" y="342596"/>
                  <a:pt x="622426" y="387604"/>
                </a:cubicBezTo>
                <a:cubicBezTo>
                  <a:pt x="616085" y="432612"/>
                  <a:pt x="611382" y="467720"/>
                  <a:pt x="604719" y="505684"/>
                </a:cubicBezTo>
                <a:cubicBezTo>
                  <a:pt x="598056" y="543648"/>
                  <a:pt x="590626" y="573793"/>
                  <a:pt x="582445" y="615389"/>
                </a:cubicBezTo>
                <a:cubicBezTo>
                  <a:pt x="574264" y="656985"/>
                  <a:pt x="565691" y="700766"/>
                  <a:pt x="555634" y="755262"/>
                </a:cubicBezTo>
                <a:cubicBezTo>
                  <a:pt x="545577" y="809758"/>
                  <a:pt x="534213" y="882275"/>
                  <a:pt x="522101" y="942366"/>
                </a:cubicBezTo>
                <a:cubicBezTo>
                  <a:pt x="509989" y="1002457"/>
                  <a:pt x="496061" y="1061823"/>
                  <a:pt x="482961" y="1115808"/>
                </a:cubicBezTo>
                <a:cubicBezTo>
                  <a:pt x="469861" y="1169793"/>
                  <a:pt x="457919" y="1216910"/>
                  <a:pt x="443499" y="1266279"/>
                </a:cubicBezTo>
                <a:cubicBezTo>
                  <a:pt x="429079" y="1315648"/>
                  <a:pt x="412576" y="1366107"/>
                  <a:pt x="396443" y="1412025"/>
                </a:cubicBezTo>
                <a:cubicBezTo>
                  <a:pt x="380310" y="1457943"/>
                  <a:pt x="363676" y="1506017"/>
                  <a:pt x="346700" y="1541790"/>
                </a:cubicBezTo>
                <a:cubicBezTo>
                  <a:pt x="329724" y="1577563"/>
                  <a:pt x="312291" y="1603081"/>
                  <a:pt x="294588" y="1626664"/>
                </a:cubicBezTo>
                <a:cubicBezTo>
                  <a:pt x="276885" y="1650247"/>
                  <a:pt x="261027" y="1665267"/>
                  <a:pt x="240479" y="1683288"/>
                </a:cubicBezTo>
                <a:cubicBezTo>
                  <a:pt x="219931" y="1701309"/>
                  <a:pt x="190556" y="1723325"/>
                  <a:pt x="171298" y="1734788"/>
                </a:cubicBezTo>
                <a:cubicBezTo>
                  <a:pt x="152040" y="1746251"/>
                  <a:pt x="142235" y="1747072"/>
                  <a:pt x="124932" y="1752068"/>
                </a:cubicBezTo>
                <a:cubicBezTo>
                  <a:pt x="107629" y="1757064"/>
                  <a:pt x="84768" y="1764560"/>
                  <a:pt x="67477" y="1764767"/>
                </a:cubicBezTo>
                <a:cubicBezTo>
                  <a:pt x="50186" y="1764974"/>
                  <a:pt x="20744" y="1774715"/>
                  <a:pt x="0" y="1775583"/>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a:t>Nonlinear Time Series</a:t>
            </a:r>
          </a:p>
        </p:txBody>
      </p:sp>
      <p:sp>
        <p:nvSpPr>
          <p:cNvPr id="36867" name="Content Placeholder 2"/>
          <p:cNvSpPr>
            <a:spLocks noGrp="1"/>
          </p:cNvSpPr>
          <p:nvPr>
            <p:ph idx="1"/>
          </p:nvPr>
        </p:nvSpPr>
        <p:spPr/>
        <p:txBody>
          <a:bodyPr/>
          <a:lstStyle/>
          <a:p>
            <a:r>
              <a:rPr lang="en-US" altLang="en-US"/>
              <a:t>A logarithmic curve will do this, too</a:t>
            </a:r>
          </a:p>
        </p:txBody>
      </p:sp>
      <p:grpSp>
        <p:nvGrpSpPr>
          <p:cNvPr id="20" name="Group 19">
            <a:extLst>
              <a:ext uri="{FF2B5EF4-FFF2-40B4-BE49-F238E27FC236}">
                <a16:creationId xmlns:a16="http://schemas.microsoft.com/office/drawing/2014/main" id="{767FABCE-FEA9-47ED-86FF-D7C26934C998}"/>
              </a:ext>
            </a:extLst>
          </p:cNvPr>
          <p:cNvGrpSpPr/>
          <p:nvPr/>
        </p:nvGrpSpPr>
        <p:grpSpPr>
          <a:xfrm>
            <a:off x="5638800" y="3810000"/>
            <a:ext cx="2659942" cy="2651761"/>
            <a:chOff x="4848689" y="3498837"/>
            <a:chExt cx="2659942" cy="2651761"/>
          </a:xfrm>
        </p:grpSpPr>
        <p:grpSp>
          <p:nvGrpSpPr>
            <p:cNvPr id="21" name="Group 20">
              <a:extLst>
                <a:ext uri="{FF2B5EF4-FFF2-40B4-BE49-F238E27FC236}">
                  <a16:creationId xmlns:a16="http://schemas.microsoft.com/office/drawing/2014/main" id="{361AAC14-A866-4C77-8FED-D477F0707153}"/>
                </a:ext>
              </a:extLst>
            </p:cNvPr>
            <p:cNvGrpSpPr/>
            <p:nvPr/>
          </p:nvGrpSpPr>
          <p:grpSpPr>
            <a:xfrm>
              <a:off x="4983831" y="3498837"/>
              <a:ext cx="2407569" cy="2651761"/>
              <a:chOff x="391667" y="2574607"/>
              <a:chExt cx="2407569" cy="2651761"/>
            </a:xfrm>
          </p:grpSpPr>
          <p:cxnSp>
            <p:nvCxnSpPr>
              <p:cNvPr id="32" name="Straight Connector 31">
                <a:extLst>
                  <a:ext uri="{FF2B5EF4-FFF2-40B4-BE49-F238E27FC236}">
                    <a16:creationId xmlns:a16="http://schemas.microsoft.com/office/drawing/2014/main" id="{8B31A555-F309-4CF2-8DC3-F688D17837CB}"/>
                  </a:ext>
                </a:extLst>
              </p:cNvPr>
              <p:cNvCxnSpPr>
                <a:cxnSpLocks/>
              </p:cNvCxnSpPr>
              <p:nvPr/>
            </p:nvCxnSpPr>
            <p:spPr>
              <a:xfrm>
                <a:off x="1595451"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7B1DFD95-5E9D-488A-8FD4-0B418BA1D970}"/>
                  </a:ext>
                </a:extLst>
              </p:cNvPr>
              <p:cNvCxnSpPr>
                <a:cxnSpLocks/>
              </p:cNvCxnSpPr>
              <p:nvPr/>
            </p:nvCxnSpPr>
            <p:spPr>
              <a:xfrm>
                <a:off x="2799236"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634486F8-7882-4619-8ABE-E56D9196FED6}"/>
                  </a:ext>
                </a:extLst>
              </p:cNvPr>
              <p:cNvCxnSpPr>
                <a:cxnSpLocks/>
              </p:cNvCxnSpPr>
              <p:nvPr/>
            </p:nvCxnSpPr>
            <p:spPr>
              <a:xfrm>
                <a:off x="2197343"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2363CE2B-66FD-47A9-AEA2-8D1D4493ABB5}"/>
                  </a:ext>
                </a:extLst>
              </p:cNvPr>
              <p:cNvCxnSpPr>
                <a:cxnSpLocks/>
              </p:cNvCxnSpPr>
              <p:nvPr/>
            </p:nvCxnSpPr>
            <p:spPr>
              <a:xfrm>
                <a:off x="1896397"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9AB965C2-3C68-4797-9ED1-1F60F656FFF3}"/>
                  </a:ext>
                </a:extLst>
              </p:cNvPr>
              <p:cNvCxnSpPr>
                <a:cxnSpLocks/>
              </p:cNvCxnSpPr>
              <p:nvPr/>
            </p:nvCxnSpPr>
            <p:spPr>
              <a:xfrm>
                <a:off x="2498289"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37F61083-D501-425F-900A-7FBAC9E92D8D}"/>
                  </a:ext>
                </a:extLst>
              </p:cNvPr>
              <p:cNvCxnSpPr>
                <a:cxnSpLocks/>
              </p:cNvCxnSpPr>
              <p:nvPr/>
            </p:nvCxnSpPr>
            <p:spPr>
              <a:xfrm>
                <a:off x="1294505"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400D6AA6-4527-48A2-BCEE-B28F8DFB1EB7}"/>
                  </a:ext>
                </a:extLst>
              </p:cNvPr>
              <p:cNvCxnSpPr>
                <a:cxnSpLocks/>
              </p:cNvCxnSpPr>
              <p:nvPr/>
            </p:nvCxnSpPr>
            <p:spPr>
              <a:xfrm>
                <a:off x="692613"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C595258-14AE-4BA7-B00A-2585BCFDAD01}"/>
                  </a:ext>
                </a:extLst>
              </p:cNvPr>
              <p:cNvCxnSpPr>
                <a:cxnSpLocks/>
              </p:cNvCxnSpPr>
              <p:nvPr/>
            </p:nvCxnSpPr>
            <p:spPr>
              <a:xfrm>
                <a:off x="391667"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0865237-9C1C-4E9A-99EE-EDC11A311B10}"/>
                  </a:ext>
                </a:extLst>
              </p:cNvPr>
              <p:cNvCxnSpPr>
                <a:cxnSpLocks/>
              </p:cNvCxnSpPr>
              <p:nvPr/>
            </p:nvCxnSpPr>
            <p:spPr>
              <a:xfrm>
                <a:off x="993559"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04E9F65D-6DEC-49DC-9569-C9C51AC469BF}"/>
                </a:ext>
              </a:extLst>
            </p:cNvPr>
            <p:cNvGrpSpPr/>
            <p:nvPr/>
          </p:nvGrpSpPr>
          <p:grpSpPr>
            <a:xfrm>
              <a:off x="4848689" y="3632260"/>
              <a:ext cx="2659942" cy="2362200"/>
              <a:chOff x="6503168" y="3632260"/>
              <a:chExt cx="2659942" cy="2362200"/>
            </a:xfrm>
          </p:grpSpPr>
          <p:cxnSp>
            <p:nvCxnSpPr>
              <p:cNvPr id="23" name="Straight Connector 22">
                <a:extLst>
                  <a:ext uri="{FF2B5EF4-FFF2-40B4-BE49-F238E27FC236}">
                    <a16:creationId xmlns:a16="http://schemas.microsoft.com/office/drawing/2014/main" id="{F33EBF6C-A1B4-4EAD-8633-96CAFD401E22}"/>
                  </a:ext>
                </a:extLst>
              </p:cNvPr>
              <p:cNvCxnSpPr>
                <a:cxnSpLocks/>
              </p:cNvCxnSpPr>
              <p:nvPr/>
            </p:nvCxnSpPr>
            <p:spPr>
              <a:xfrm>
                <a:off x="6503168" y="5994460"/>
                <a:ext cx="2659942"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A6FA1C2-3B9D-43C0-803F-F65E5B75CE00}"/>
                  </a:ext>
                </a:extLst>
              </p:cNvPr>
              <p:cNvCxnSpPr>
                <a:cxnSpLocks/>
              </p:cNvCxnSpPr>
              <p:nvPr/>
            </p:nvCxnSpPr>
            <p:spPr>
              <a:xfrm>
                <a:off x="6511350" y="451808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B511A425-9365-49C0-9A57-31242766AA2C}"/>
                  </a:ext>
                </a:extLst>
              </p:cNvPr>
              <p:cNvCxnSpPr>
                <a:cxnSpLocks/>
              </p:cNvCxnSpPr>
              <p:nvPr/>
            </p:nvCxnSpPr>
            <p:spPr>
              <a:xfrm>
                <a:off x="6511350" y="569918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1CC6BAE-2AE5-4E46-A67D-DCE0BC5400A8}"/>
                  </a:ext>
                </a:extLst>
              </p:cNvPr>
              <p:cNvCxnSpPr>
                <a:cxnSpLocks/>
              </p:cNvCxnSpPr>
              <p:nvPr/>
            </p:nvCxnSpPr>
            <p:spPr>
              <a:xfrm>
                <a:off x="6511350" y="392753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F2647CAC-5570-4501-859A-470CCACD5105}"/>
                  </a:ext>
                </a:extLst>
              </p:cNvPr>
              <p:cNvCxnSpPr>
                <a:cxnSpLocks/>
              </p:cNvCxnSpPr>
              <p:nvPr/>
            </p:nvCxnSpPr>
            <p:spPr>
              <a:xfrm>
                <a:off x="6511350" y="540391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027C4010-D26A-457A-82D6-99E2DFACD4AB}"/>
                  </a:ext>
                </a:extLst>
              </p:cNvPr>
              <p:cNvCxnSpPr>
                <a:cxnSpLocks/>
              </p:cNvCxnSpPr>
              <p:nvPr/>
            </p:nvCxnSpPr>
            <p:spPr>
              <a:xfrm>
                <a:off x="6511350" y="510863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378A2FC-6E04-4C62-9CF6-71AAE9E811E8}"/>
                  </a:ext>
                </a:extLst>
              </p:cNvPr>
              <p:cNvCxnSpPr>
                <a:cxnSpLocks/>
              </p:cNvCxnSpPr>
              <p:nvPr/>
            </p:nvCxnSpPr>
            <p:spPr>
              <a:xfrm>
                <a:off x="6511350" y="481336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216AA077-30D2-46F1-AFF2-D12974377B77}"/>
                  </a:ext>
                </a:extLst>
              </p:cNvPr>
              <p:cNvCxnSpPr>
                <a:cxnSpLocks/>
              </p:cNvCxnSpPr>
              <p:nvPr/>
            </p:nvCxnSpPr>
            <p:spPr>
              <a:xfrm>
                <a:off x="6511350" y="422281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414D77C8-6BA2-412B-8D0B-E61D5131BC76}"/>
                  </a:ext>
                </a:extLst>
              </p:cNvPr>
              <p:cNvCxnSpPr>
                <a:cxnSpLocks/>
              </p:cNvCxnSpPr>
              <p:nvPr/>
            </p:nvCxnSpPr>
            <p:spPr>
              <a:xfrm>
                <a:off x="6511350" y="363226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grpSp>
      </p:grpSp>
      <p:sp>
        <p:nvSpPr>
          <p:cNvPr id="5" name="Freeform: Shape 4">
            <a:extLst>
              <a:ext uri="{FF2B5EF4-FFF2-40B4-BE49-F238E27FC236}">
                <a16:creationId xmlns:a16="http://schemas.microsoft.com/office/drawing/2014/main" id="{98A38496-F64F-4B50-B3EB-D8535539FAF9}"/>
              </a:ext>
            </a:extLst>
          </p:cNvPr>
          <p:cNvSpPr/>
          <p:nvPr/>
        </p:nvSpPr>
        <p:spPr>
          <a:xfrm rot="5400000" flipH="1">
            <a:off x="5797590" y="3943755"/>
            <a:ext cx="2384226" cy="2383561"/>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585053 w 621877"/>
              <a:gd name="connsiteY0" fmla="*/ -1 h 1813158"/>
              <a:gd name="connsiteX1" fmla="*/ 621585 w 621877"/>
              <a:gd name="connsiteY1" fmla="*/ 295205 h 1813158"/>
              <a:gd name="connsiteX2" fmla="*/ 601243 w 621877"/>
              <a:gd name="connsiteY2" fmla="*/ 447175 h 1813158"/>
              <a:gd name="connsiteX3" fmla="*/ 583536 w 621877"/>
              <a:gd name="connsiteY3" fmla="*/ 565255 h 1813158"/>
              <a:gd name="connsiteX4" fmla="*/ 561262 w 621877"/>
              <a:gd name="connsiteY4" fmla="*/ 674960 h 1813158"/>
              <a:gd name="connsiteX5" fmla="*/ 534451 w 621877"/>
              <a:gd name="connsiteY5" fmla="*/ 814833 h 1813158"/>
              <a:gd name="connsiteX6" fmla="*/ 500918 w 621877"/>
              <a:gd name="connsiteY6" fmla="*/ 1001937 h 1813158"/>
              <a:gd name="connsiteX7" fmla="*/ 461778 w 621877"/>
              <a:gd name="connsiteY7" fmla="*/ 1175379 h 1813158"/>
              <a:gd name="connsiteX8" fmla="*/ 422316 w 621877"/>
              <a:gd name="connsiteY8" fmla="*/ 1325850 h 1813158"/>
              <a:gd name="connsiteX9" fmla="*/ 375260 w 621877"/>
              <a:gd name="connsiteY9" fmla="*/ 1471596 h 1813158"/>
              <a:gd name="connsiteX10" fmla="*/ 325517 w 621877"/>
              <a:gd name="connsiteY10" fmla="*/ 1601361 h 1813158"/>
              <a:gd name="connsiteX11" fmla="*/ 273405 w 621877"/>
              <a:gd name="connsiteY11" fmla="*/ 1686235 h 1813158"/>
              <a:gd name="connsiteX12" fmla="*/ 219296 w 621877"/>
              <a:gd name="connsiteY12" fmla="*/ 1742859 h 1813158"/>
              <a:gd name="connsiteX13" fmla="*/ 150115 w 621877"/>
              <a:gd name="connsiteY13" fmla="*/ 1794359 h 1813158"/>
              <a:gd name="connsiteX14" fmla="*/ 103749 w 621877"/>
              <a:gd name="connsiteY14" fmla="*/ 1811639 h 1813158"/>
              <a:gd name="connsiteX15" fmla="*/ 46294 w 621877"/>
              <a:gd name="connsiteY15" fmla="*/ 1810973 h 1813158"/>
              <a:gd name="connsiteX16" fmla="*/ 0 w 621877"/>
              <a:gd name="connsiteY16" fmla="*/ 1812882 h 1813158"/>
              <a:gd name="connsiteX0" fmla="*/ 585053 w 601285"/>
              <a:gd name="connsiteY0" fmla="*/ 0 h 1813159"/>
              <a:gd name="connsiteX1" fmla="*/ 588405 w 601285"/>
              <a:gd name="connsiteY1" fmla="*/ 288586 h 1813159"/>
              <a:gd name="connsiteX2" fmla="*/ 601243 w 601285"/>
              <a:gd name="connsiteY2" fmla="*/ 447176 h 1813159"/>
              <a:gd name="connsiteX3" fmla="*/ 583536 w 601285"/>
              <a:gd name="connsiteY3" fmla="*/ 565256 h 1813159"/>
              <a:gd name="connsiteX4" fmla="*/ 561262 w 601285"/>
              <a:gd name="connsiteY4" fmla="*/ 674961 h 1813159"/>
              <a:gd name="connsiteX5" fmla="*/ 534451 w 601285"/>
              <a:gd name="connsiteY5" fmla="*/ 814834 h 1813159"/>
              <a:gd name="connsiteX6" fmla="*/ 500918 w 601285"/>
              <a:gd name="connsiteY6" fmla="*/ 1001938 h 1813159"/>
              <a:gd name="connsiteX7" fmla="*/ 461778 w 601285"/>
              <a:gd name="connsiteY7" fmla="*/ 1175380 h 1813159"/>
              <a:gd name="connsiteX8" fmla="*/ 422316 w 601285"/>
              <a:gd name="connsiteY8" fmla="*/ 1325851 h 1813159"/>
              <a:gd name="connsiteX9" fmla="*/ 375260 w 601285"/>
              <a:gd name="connsiteY9" fmla="*/ 1471597 h 1813159"/>
              <a:gd name="connsiteX10" fmla="*/ 325517 w 601285"/>
              <a:gd name="connsiteY10" fmla="*/ 1601362 h 1813159"/>
              <a:gd name="connsiteX11" fmla="*/ 273405 w 601285"/>
              <a:gd name="connsiteY11" fmla="*/ 1686236 h 1813159"/>
              <a:gd name="connsiteX12" fmla="*/ 219296 w 601285"/>
              <a:gd name="connsiteY12" fmla="*/ 1742860 h 1813159"/>
              <a:gd name="connsiteX13" fmla="*/ 150115 w 601285"/>
              <a:gd name="connsiteY13" fmla="*/ 1794360 h 1813159"/>
              <a:gd name="connsiteX14" fmla="*/ 103749 w 601285"/>
              <a:gd name="connsiteY14" fmla="*/ 1811640 h 1813159"/>
              <a:gd name="connsiteX15" fmla="*/ 46294 w 601285"/>
              <a:gd name="connsiteY15" fmla="*/ 1810974 h 1813159"/>
              <a:gd name="connsiteX16" fmla="*/ 0 w 601285"/>
              <a:gd name="connsiteY16" fmla="*/ 1812883 h 1813159"/>
              <a:gd name="connsiteX0" fmla="*/ 585053 w 588915"/>
              <a:gd name="connsiteY0" fmla="*/ 0 h 1813159"/>
              <a:gd name="connsiteX1" fmla="*/ 588405 w 588915"/>
              <a:gd name="connsiteY1" fmla="*/ 288586 h 1813159"/>
              <a:gd name="connsiteX2" fmla="*/ 568063 w 588915"/>
              <a:gd name="connsiteY2" fmla="*/ 447176 h 1813159"/>
              <a:gd name="connsiteX3" fmla="*/ 583536 w 588915"/>
              <a:gd name="connsiteY3" fmla="*/ 565256 h 1813159"/>
              <a:gd name="connsiteX4" fmla="*/ 561262 w 588915"/>
              <a:gd name="connsiteY4" fmla="*/ 674961 h 1813159"/>
              <a:gd name="connsiteX5" fmla="*/ 534451 w 588915"/>
              <a:gd name="connsiteY5" fmla="*/ 814834 h 1813159"/>
              <a:gd name="connsiteX6" fmla="*/ 500918 w 588915"/>
              <a:gd name="connsiteY6" fmla="*/ 1001938 h 1813159"/>
              <a:gd name="connsiteX7" fmla="*/ 461778 w 588915"/>
              <a:gd name="connsiteY7" fmla="*/ 1175380 h 1813159"/>
              <a:gd name="connsiteX8" fmla="*/ 422316 w 588915"/>
              <a:gd name="connsiteY8" fmla="*/ 1325851 h 1813159"/>
              <a:gd name="connsiteX9" fmla="*/ 375260 w 588915"/>
              <a:gd name="connsiteY9" fmla="*/ 1471597 h 1813159"/>
              <a:gd name="connsiteX10" fmla="*/ 325517 w 588915"/>
              <a:gd name="connsiteY10" fmla="*/ 1601362 h 1813159"/>
              <a:gd name="connsiteX11" fmla="*/ 273405 w 588915"/>
              <a:gd name="connsiteY11" fmla="*/ 1686236 h 1813159"/>
              <a:gd name="connsiteX12" fmla="*/ 219296 w 588915"/>
              <a:gd name="connsiteY12" fmla="*/ 1742860 h 1813159"/>
              <a:gd name="connsiteX13" fmla="*/ 150115 w 588915"/>
              <a:gd name="connsiteY13" fmla="*/ 1794360 h 1813159"/>
              <a:gd name="connsiteX14" fmla="*/ 103749 w 588915"/>
              <a:gd name="connsiteY14" fmla="*/ 1811640 h 1813159"/>
              <a:gd name="connsiteX15" fmla="*/ 46294 w 588915"/>
              <a:gd name="connsiteY15" fmla="*/ 1810974 h 1813159"/>
              <a:gd name="connsiteX16" fmla="*/ 0 w 588915"/>
              <a:gd name="connsiteY16" fmla="*/ 1812883 h 1813159"/>
              <a:gd name="connsiteX0" fmla="*/ 585053 w 588915"/>
              <a:gd name="connsiteY0" fmla="*/ 0 h 1813159"/>
              <a:gd name="connsiteX1" fmla="*/ 588405 w 588915"/>
              <a:gd name="connsiteY1" fmla="*/ 288586 h 1813159"/>
              <a:gd name="connsiteX2" fmla="*/ 568063 w 588915"/>
              <a:gd name="connsiteY2" fmla="*/ 447176 h 1813159"/>
              <a:gd name="connsiteX3" fmla="*/ 555096 w 588915"/>
              <a:gd name="connsiteY3" fmla="*/ 558636 h 1813159"/>
              <a:gd name="connsiteX4" fmla="*/ 561262 w 588915"/>
              <a:gd name="connsiteY4" fmla="*/ 674961 h 1813159"/>
              <a:gd name="connsiteX5" fmla="*/ 534451 w 588915"/>
              <a:gd name="connsiteY5" fmla="*/ 814834 h 1813159"/>
              <a:gd name="connsiteX6" fmla="*/ 500918 w 588915"/>
              <a:gd name="connsiteY6" fmla="*/ 1001938 h 1813159"/>
              <a:gd name="connsiteX7" fmla="*/ 461778 w 588915"/>
              <a:gd name="connsiteY7" fmla="*/ 1175380 h 1813159"/>
              <a:gd name="connsiteX8" fmla="*/ 422316 w 588915"/>
              <a:gd name="connsiteY8" fmla="*/ 1325851 h 1813159"/>
              <a:gd name="connsiteX9" fmla="*/ 375260 w 588915"/>
              <a:gd name="connsiteY9" fmla="*/ 1471597 h 1813159"/>
              <a:gd name="connsiteX10" fmla="*/ 325517 w 588915"/>
              <a:gd name="connsiteY10" fmla="*/ 1601362 h 1813159"/>
              <a:gd name="connsiteX11" fmla="*/ 273405 w 588915"/>
              <a:gd name="connsiteY11" fmla="*/ 1686236 h 1813159"/>
              <a:gd name="connsiteX12" fmla="*/ 219296 w 588915"/>
              <a:gd name="connsiteY12" fmla="*/ 1742860 h 1813159"/>
              <a:gd name="connsiteX13" fmla="*/ 150115 w 588915"/>
              <a:gd name="connsiteY13" fmla="*/ 1794360 h 1813159"/>
              <a:gd name="connsiteX14" fmla="*/ 103749 w 588915"/>
              <a:gd name="connsiteY14" fmla="*/ 1811640 h 1813159"/>
              <a:gd name="connsiteX15" fmla="*/ 46294 w 588915"/>
              <a:gd name="connsiteY15" fmla="*/ 1810974 h 1813159"/>
              <a:gd name="connsiteX16" fmla="*/ 0 w 588915"/>
              <a:gd name="connsiteY16" fmla="*/ 1812883 h 1813159"/>
              <a:gd name="connsiteX0" fmla="*/ 585053 w 588915"/>
              <a:gd name="connsiteY0" fmla="*/ 0 h 1813159"/>
              <a:gd name="connsiteX1" fmla="*/ 588405 w 588915"/>
              <a:gd name="connsiteY1" fmla="*/ 288586 h 1813159"/>
              <a:gd name="connsiteX2" fmla="*/ 568063 w 588915"/>
              <a:gd name="connsiteY2" fmla="*/ 447176 h 1813159"/>
              <a:gd name="connsiteX3" fmla="*/ 555096 w 588915"/>
              <a:gd name="connsiteY3" fmla="*/ 558636 h 1813159"/>
              <a:gd name="connsiteX4" fmla="*/ 547042 w 588915"/>
              <a:gd name="connsiteY4" fmla="*/ 681581 h 1813159"/>
              <a:gd name="connsiteX5" fmla="*/ 534451 w 588915"/>
              <a:gd name="connsiteY5" fmla="*/ 814834 h 1813159"/>
              <a:gd name="connsiteX6" fmla="*/ 500918 w 588915"/>
              <a:gd name="connsiteY6" fmla="*/ 1001938 h 1813159"/>
              <a:gd name="connsiteX7" fmla="*/ 461778 w 588915"/>
              <a:gd name="connsiteY7" fmla="*/ 1175380 h 1813159"/>
              <a:gd name="connsiteX8" fmla="*/ 422316 w 588915"/>
              <a:gd name="connsiteY8" fmla="*/ 1325851 h 1813159"/>
              <a:gd name="connsiteX9" fmla="*/ 375260 w 588915"/>
              <a:gd name="connsiteY9" fmla="*/ 1471597 h 1813159"/>
              <a:gd name="connsiteX10" fmla="*/ 325517 w 588915"/>
              <a:gd name="connsiteY10" fmla="*/ 1601362 h 1813159"/>
              <a:gd name="connsiteX11" fmla="*/ 273405 w 588915"/>
              <a:gd name="connsiteY11" fmla="*/ 1686236 h 1813159"/>
              <a:gd name="connsiteX12" fmla="*/ 219296 w 588915"/>
              <a:gd name="connsiteY12" fmla="*/ 1742860 h 1813159"/>
              <a:gd name="connsiteX13" fmla="*/ 150115 w 588915"/>
              <a:gd name="connsiteY13" fmla="*/ 1794360 h 1813159"/>
              <a:gd name="connsiteX14" fmla="*/ 103749 w 588915"/>
              <a:gd name="connsiteY14" fmla="*/ 1811640 h 1813159"/>
              <a:gd name="connsiteX15" fmla="*/ 46294 w 588915"/>
              <a:gd name="connsiteY15" fmla="*/ 1810974 h 1813159"/>
              <a:gd name="connsiteX16" fmla="*/ 0 w 588915"/>
              <a:gd name="connsiteY16" fmla="*/ 1812883 h 1813159"/>
              <a:gd name="connsiteX0" fmla="*/ 585053 w 585053"/>
              <a:gd name="connsiteY0" fmla="*/ 0 h 1813159"/>
              <a:gd name="connsiteX1" fmla="*/ 564705 w 585053"/>
              <a:gd name="connsiteY1" fmla="*/ 288587 h 1813159"/>
              <a:gd name="connsiteX2" fmla="*/ 568063 w 585053"/>
              <a:gd name="connsiteY2" fmla="*/ 447176 h 1813159"/>
              <a:gd name="connsiteX3" fmla="*/ 555096 w 585053"/>
              <a:gd name="connsiteY3" fmla="*/ 558636 h 1813159"/>
              <a:gd name="connsiteX4" fmla="*/ 547042 w 585053"/>
              <a:gd name="connsiteY4" fmla="*/ 681581 h 1813159"/>
              <a:gd name="connsiteX5" fmla="*/ 534451 w 585053"/>
              <a:gd name="connsiteY5" fmla="*/ 814834 h 1813159"/>
              <a:gd name="connsiteX6" fmla="*/ 500918 w 585053"/>
              <a:gd name="connsiteY6" fmla="*/ 1001938 h 1813159"/>
              <a:gd name="connsiteX7" fmla="*/ 461778 w 585053"/>
              <a:gd name="connsiteY7" fmla="*/ 1175380 h 1813159"/>
              <a:gd name="connsiteX8" fmla="*/ 422316 w 585053"/>
              <a:gd name="connsiteY8" fmla="*/ 1325851 h 1813159"/>
              <a:gd name="connsiteX9" fmla="*/ 375260 w 585053"/>
              <a:gd name="connsiteY9" fmla="*/ 1471597 h 1813159"/>
              <a:gd name="connsiteX10" fmla="*/ 325517 w 585053"/>
              <a:gd name="connsiteY10" fmla="*/ 1601362 h 1813159"/>
              <a:gd name="connsiteX11" fmla="*/ 273405 w 585053"/>
              <a:gd name="connsiteY11" fmla="*/ 1686236 h 1813159"/>
              <a:gd name="connsiteX12" fmla="*/ 219296 w 585053"/>
              <a:gd name="connsiteY12" fmla="*/ 1742860 h 1813159"/>
              <a:gd name="connsiteX13" fmla="*/ 150115 w 585053"/>
              <a:gd name="connsiteY13" fmla="*/ 1794360 h 1813159"/>
              <a:gd name="connsiteX14" fmla="*/ 103749 w 585053"/>
              <a:gd name="connsiteY14" fmla="*/ 1811640 h 1813159"/>
              <a:gd name="connsiteX15" fmla="*/ 46294 w 585053"/>
              <a:gd name="connsiteY15" fmla="*/ 1810974 h 1813159"/>
              <a:gd name="connsiteX16" fmla="*/ 0 w 585053"/>
              <a:gd name="connsiteY16" fmla="*/ 1812883 h 1813159"/>
              <a:gd name="connsiteX0" fmla="*/ 566093 w 568398"/>
              <a:gd name="connsiteY0" fmla="*/ 0 h 1819779"/>
              <a:gd name="connsiteX1" fmla="*/ 564705 w 568398"/>
              <a:gd name="connsiteY1" fmla="*/ 295207 h 1819779"/>
              <a:gd name="connsiteX2" fmla="*/ 568063 w 568398"/>
              <a:gd name="connsiteY2" fmla="*/ 453796 h 1819779"/>
              <a:gd name="connsiteX3" fmla="*/ 555096 w 568398"/>
              <a:gd name="connsiteY3" fmla="*/ 565256 h 1819779"/>
              <a:gd name="connsiteX4" fmla="*/ 547042 w 568398"/>
              <a:gd name="connsiteY4" fmla="*/ 688201 h 1819779"/>
              <a:gd name="connsiteX5" fmla="*/ 534451 w 568398"/>
              <a:gd name="connsiteY5" fmla="*/ 821454 h 1819779"/>
              <a:gd name="connsiteX6" fmla="*/ 500918 w 568398"/>
              <a:gd name="connsiteY6" fmla="*/ 1008558 h 1819779"/>
              <a:gd name="connsiteX7" fmla="*/ 461778 w 568398"/>
              <a:gd name="connsiteY7" fmla="*/ 1182000 h 1819779"/>
              <a:gd name="connsiteX8" fmla="*/ 422316 w 568398"/>
              <a:gd name="connsiteY8" fmla="*/ 1332471 h 1819779"/>
              <a:gd name="connsiteX9" fmla="*/ 375260 w 568398"/>
              <a:gd name="connsiteY9" fmla="*/ 1478217 h 1819779"/>
              <a:gd name="connsiteX10" fmla="*/ 325517 w 568398"/>
              <a:gd name="connsiteY10" fmla="*/ 1607982 h 1819779"/>
              <a:gd name="connsiteX11" fmla="*/ 273405 w 568398"/>
              <a:gd name="connsiteY11" fmla="*/ 1692856 h 1819779"/>
              <a:gd name="connsiteX12" fmla="*/ 219296 w 568398"/>
              <a:gd name="connsiteY12" fmla="*/ 1749480 h 1819779"/>
              <a:gd name="connsiteX13" fmla="*/ 150115 w 568398"/>
              <a:gd name="connsiteY13" fmla="*/ 1800980 h 1819779"/>
              <a:gd name="connsiteX14" fmla="*/ 103749 w 568398"/>
              <a:gd name="connsiteY14" fmla="*/ 1818260 h 1819779"/>
              <a:gd name="connsiteX15" fmla="*/ 46294 w 568398"/>
              <a:gd name="connsiteY15" fmla="*/ 1817594 h 1819779"/>
              <a:gd name="connsiteX16" fmla="*/ 0 w 568398"/>
              <a:gd name="connsiteY16" fmla="*/ 1819503 h 1819779"/>
              <a:gd name="connsiteX0" fmla="*/ 566093 w 568717"/>
              <a:gd name="connsiteY0" fmla="*/ 0 h 1819779"/>
              <a:gd name="connsiteX1" fmla="*/ 564705 w 568717"/>
              <a:gd name="connsiteY1" fmla="*/ 295207 h 1819779"/>
              <a:gd name="connsiteX2" fmla="*/ 568398 w 568717"/>
              <a:gd name="connsiteY2" fmla="*/ 440554 h 1819779"/>
              <a:gd name="connsiteX3" fmla="*/ 555096 w 568717"/>
              <a:gd name="connsiteY3" fmla="*/ 565256 h 1819779"/>
              <a:gd name="connsiteX4" fmla="*/ 547042 w 568717"/>
              <a:gd name="connsiteY4" fmla="*/ 688201 h 1819779"/>
              <a:gd name="connsiteX5" fmla="*/ 534451 w 568717"/>
              <a:gd name="connsiteY5" fmla="*/ 821454 h 1819779"/>
              <a:gd name="connsiteX6" fmla="*/ 500918 w 568717"/>
              <a:gd name="connsiteY6" fmla="*/ 1008558 h 1819779"/>
              <a:gd name="connsiteX7" fmla="*/ 461778 w 568717"/>
              <a:gd name="connsiteY7" fmla="*/ 1182000 h 1819779"/>
              <a:gd name="connsiteX8" fmla="*/ 422316 w 568717"/>
              <a:gd name="connsiteY8" fmla="*/ 1332471 h 1819779"/>
              <a:gd name="connsiteX9" fmla="*/ 375260 w 568717"/>
              <a:gd name="connsiteY9" fmla="*/ 1478217 h 1819779"/>
              <a:gd name="connsiteX10" fmla="*/ 325517 w 568717"/>
              <a:gd name="connsiteY10" fmla="*/ 1607982 h 1819779"/>
              <a:gd name="connsiteX11" fmla="*/ 273405 w 568717"/>
              <a:gd name="connsiteY11" fmla="*/ 1692856 h 1819779"/>
              <a:gd name="connsiteX12" fmla="*/ 219296 w 568717"/>
              <a:gd name="connsiteY12" fmla="*/ 1749480 h 1819779"/>
              <a:gd name="connsiteX13" fmla="*/ 150115 w 568717"/>
              <a:gd name="connsiteY13" fmla="*/ 1800980 h 1819779"/>
              <a:gd name="connsiteX14" fmla="*/ 103749 w 568717"/>
              <a:gd name="connsiteY14" fmla="*/ 1818260 h 1819779"/>
              <a:gd name="connsiteX15" fmla="*/ 46294 w 568717"/>
              <a:gd name="connsiteY15" fmla="*/ 1817594 h 1819779"/>
              <a:gd name="connsiteX16" fmla="*/ 0 w 568717"/>
              <a:gd name="connsiteY16" fmla="*/ 1819503 h 1819779"/>
              <a:gd name="connsiteX0" fmla="*/ 566093 w 566093"/>
              <a:gd name="connsiteY0" fmla="*/ 0 h 1819779"/>
              <a:gd name="connsiteX1" fmla="*/ 564705 w 566093"/>
              <a:gd name="connsiteY1" fmla="*/ 295207 h 1819779"/>
              <a:gd name="connsiteX2" fmla="*/ 558918 w 566093"/>
              <a:gd name="connsiteY2" fmla="*/ 437244 h 1819779"/>
              <a:gd name="connsiteX3" fmla="*/ 555096 w 566093"/>
              <a:gd name="connsiteY3" fmla="*/ 565256 h 1819779"/>
              <a:gd name="connsiteX4" fmla="*/ 547042 w 566093"/>
              <a:gd name="connsiteY4" fmla="*/ 688201 h 1819779"/>
              <a:gd name="connsiteX5" fmla="*/ 534451 w 566093"/>
              <a:gd name="connsiteY5" fmla="*/ 821454 h 1819779"/>
              <a:gd name="connsiteX6" fmla="*/ 500918 w 566093"/>
              <a:gd name="connsiteY6" fmla="*/ 1008558 h 1819779"/>
              <a:gd name="connsiteX7" fmla="*/ 461778 w 566093"/>
              <a:gd name="connsiteY7" fmla="*/ 1182000 h 1819779"/>
              <a:gd name="connsiteX8" fmla="*/ 422316 w 566093"/>
              <a:gd name="connsiteY8" fmla="*/ 1332471 h 1819779"/>
              <a:gd name="connsiteX9" fmla="*/ 375260 w 566093"/>
              <a:gd name="connsiteY9" fmla="*/ 1478217 h 1819779"/>
              <a:gd name="connsiteX10" fmla="*/ 325517 w 566093"/>
              <a:gd name="connsiteY10" fmla="*/ 1607982 h 1819779"/>
              <a:gd name="connsiteX11" fmla="*/ 273405 w 566093"/>
              <a:gd name="connsiteY11" fmla="*/ 1692856 h 1819779"/>
              <a:gd name="connsiteX12" fmla="*/ 219296 w 566093"/>
              <a:gd name="connsiteY12" fmla="*/ 1749480 h 1819779"/>
              <a:gd name="connsiteX13" fmla="*/ 150115 w 566093"/>
              <a:gd name="connsiteY13" fmla="*/ 1800980 h 1819779"/>
              <a:gd name="connsiteX14" fmla="*/ 103749 w 566093"/>
              <a:gd name="connsiteY14" fmla="*/ 1818260 h 1819779"/>
              <a:gd name="connsiteX15" fmla="*/ 46294 w 566093"/>
              <a:gd name="connsiteY15" fmla="*/ 1817594 h 1819779"/>
              <a:gd name="connsiteX16" fmla="*/ 0 w 566093"/>
              <a:gd name="connsiteY16" fmla="*/ 1819503 h 1819779"/>
              <a:gd name="connsiteX0" fmla="*/ 566093 w 566093"/>
              <a:gd name="connsiteY0" fmla="*/ 0 h 1819779"/>
              <a:gd name="connsiteX1" fmla="*/ 564705 w 566093"/>
              <a:gd name="connsiteY1" fmla="*/ 295207 h 1819779"/>
              <a:gd name="connsiteX2" fmla="*/ 558918 w 566093"/>
              <a:gd name="connsiteY2" fmla="*/ 437244 h 1819779"/>
              <a:gd name="connsiteX3" fmla="*/ 555095 w 566093"/>
              <a:gd name="connsiteY3" fmla="*/ 561947 h 1819779"/>
              <a:gd name="connsiteX4" fmla="*/ 547042 w 566093"/>
              <a:gd name="connsiteY4" fmla="*/ 688201 h 1819779"/>
              <a:gd name="connsiteX5" fmla="*/ 534451 w 566093"/>
              <a:gd name="connsiteY5" fmla="*/ 821454 h 1819779"/>
              <a:gd name="connsiteX6" fmla="*/ 500918 w 566093"/>
              <a:gd name="connsiteY6" fmla="*/ 1008558 h 1819779"/>
              <a:gd name="connsiteX7" fmla="*/ 461778 w 566093"/>
              <a:gd name="connsiteY7" fmla="*/ 1182000 h 1819779"/>
              <a:gd name="connsiteX8" fmla="*/ 422316 w 566093"/>
              <a:gd name="connsiteY8" fmla="*/ 1332471 h 1819779"/>
              <a:gd name="connsiteX9" fmla="*/ 375260 w 566093"/>
              <a:gd name="connsiteY9" fmla="*/ 1478217 h 1819779"/>
              <a:gd name="connsiteX10" fmla="*/ 325517 w 566093"/>
              <a:gd name="connsiteY10" fmla="*/ 1607982 h 1819779"/>
              <a:gd name="connsiteX11" fmla="*/ 273405 w 566093"/>
              <a:gd name="connsiteY11" fmla="*/ 1692856 h 1819779"/>
              <a:gd name="connsiteX12" fmla="*/ 219296 w 566093"/>
              <a:gd name="connsiteY12" fmla="*/ 1749480 h 1819779"/>
              <a:gd name="connsiteX13" fmla="*/ 150115 w 566093"/>
              <a:gd name="connsiteY13" fmla="*/ 1800980 h 1819779"/>
              <a:gd name="connsiteX14" fmla="*/ 103749 w 566093"/>
              <a:gd name="connsiteY14" fmla="*/ 1818260 h 1819779"/>
              <a:gd name="connsiteX15" fmla="*/ 46294 w 566093"/>
              <a:gd name="connsiteY15" fmla="*/ 1817594 h 1819779"/>
              <a:gd name="connsiteX16" fmla="*/ 0 w 566093"/>
              <a:gd name="connsiteY16" fmla="*/ 1819503 h 1819779"/>
              <a:gd name="connsiteX0" fmla="*/ 566093 w 566093"/>
              <a:gd name="connsiteY0" fmla="*/ 0 h 1819779"/>
              <a:gd name="connsiteX1" fmla="*/ 564705 w 566093"/>
              <a:gd name="connsiteY1" fmla="*/ 295207 h 1819779"/>
              <a:gd name="connsiteX2" fmla="*/ 558918 w 566093"/>
              <a:gd name="connsiteY2" fmla="*/ 437244 h 1819779"/>
              <a:gd name="connsiteX3" fmla="*/ 555095 w 566093"/>
              <a:gd name="connsiteY3" fmla="*/ 561947 h 1819779"/>
              <a:gd name="connsiteX4" fmla="*/ 547042 w 566093"/>
              <a:gd name="connsiteY4" fmla="*/ 688201 h 1819779"/>
              <a:gd name="connsiteX5" fmla="*/ 534450 w 566093"/>
              <a:gd name="connsiteY5" fmla="*/ 821453 h 1819779"/>
              <a:gd name="connsiteX6" fmla="*/ 500918 w 566093"/>
              <a:gd name="connsiteY6" fmla="*/ 1008558 h 1819779"/>
              <a:gd name="connsiteX7" fmla="*/ 461778 w 566093"/>
              <a:gd name="connsiteY7" fmla="*/ 1182000 h 1819779"/>
              <a:gd name="connsiteX8" fmla="*/ 422316 w 566093"/>
              <a:gd name="connsiteY8" fmla="*/ 1332471 h 1819779"/>
              <a:gd name="connsiteX9" fmla="*/ 375260 w 566093"/>
              <a:gd name="connsiteY9" fmla="*/ 1478217 h 1819779"/>
              <a:gd name="connsiteX10" fmla="*/ 325517 w 566093"/>
              <a:gd name="connsiteY10" fmla="*/ 1607982 h 1819779"/>
              <a:gd name="connsiteX11" fmla="*/ 273405 w 566093"/>
              <a:gd name="connsiteY11" fmla="*/ 1692856 h 1819779"/>
              <a:gd name="connsiteX12" fmla="*/ 219296 w 566093"/>
              <a:gd name="connsiteY12" fmla="*/ 1749480 h 1819779"/>
              <a:gd name="connsiteX13" fmla="*/ 150115 w 566093"/>
              <a:gd name="connsiteY13" fmla="*/ 1800980 h 1819779"/>
              <a:gd name="connsiteX14" fmla="*/ 103749 w 566093"/>
              <a:gd name="connsiteY14" fmla="*/ 1818260 h 1819779"/>
              <a:gd name="connsiteX15" fmla="*/ 46294 w 566093"/>
              <a:gd name="connsiteY15" fmla="*/ 1817594 h 1819779"/>
              <a:gd name="connsiteX16" fmla="*/ 0 w 566093"/>
              <a:gd name="connsiteY16" fmla="*/ 1819503 h 1819779"/>
              <a:gd name="connsiteX0" fmla="*/ 566093 w 566093"/>
              <a:gd name="connsiteY0" fmla="*/ 0 h 1819779"/>
              <a:gd name="connsiteX1" fmla="*/ 564705 w 566093"/>
              <a:gd name="connsiteY1" fmla="*/ 295207 h 1819779"/>
              <a:gd name="connsiteX2" fmla="*/ 558918 w 566093"/>
              <a:gd name="connsiteY2" fmla="*/ 437244 h 1819779"/>
              <a:gd name="connsiteX3" fmla="*/ 555095 w 566093"/>
              <a:gd name="connsiteY3" fmla="*/ 561947 h 1819779"/>
              <a:gd name="connsiteX4" fmla="*/ 547042 w 566093"/>
              <a:gd name="connsiteY4" fmla="*/ 688201 h 1819779"/>
              <a:gd name="connsiteX5" fmla="*/ 536819 w 566093"/>
              <a:gd name="connsiteY5" fmla="*/ 818141 h 1819779"/>
              <a:gd name="connsiteX6" fmla="*/ 500918 w 566093"/>
              <a:gd name="connsiteY6" fmla="*/ 1008558 h 1819779"/>
              <a:gd name="connsiteX7" fmla="*/ 461778 w 566093"/>
              <a:gd name="connsiteY7" fmla="*/ 1182000 h 1819779"/>
              <a:gd name="connsiteX8" fmla="*/ 422316 w 566093"/>
              <a:gd name="connsiteY8" fmla="*/ 1332471 h 1819779"/>
              <a:gd name="connsiteX9" fmla="*/ 375260 w 566093"/>
              <a:gd name="connsiteY9" fmla="*/ 1478217 h 1819779"/>
              <a:gd name="connsiteX10" fmla="*/ 325517 w 566093"/>
              <a:gd name="connsiteY10" fmla="*/ 1607982 h 1819779"/>
              <a:gd name="connsiteX11" fmla="*/ 273405 w 566093"/>
              <a:gd name="connsiteY11" fmla="*/ 1692856 h 1819779"/>
              <a:gd name="connsiteX12" fmla="*/ 219296 w 566093"/>
              <a:gd name="connsiteY12" fmla="*/ 1749480 h 1819779"/>
              <a:gd name="connsiteX13" fmla="*/ 150115 w 566093"/>
              <a:gd name="connsiteY13" fmla="*/ 1800980 h 1819779"/>
              <a:gd name="connsiteX14" fmla="*/ 103749 w 566093"/>
              <a:gd name="connsiteY14" fmla="*/ 1818260 h 1819779"/>
              <a:gd name="connsiteX15" fmla="*/ 46294 w 566093"/>
              <a:gd name="connsiteY15" fmla="*/ 1817594 h 1819779"/>
              <a:gd name="connsiteX16" fmla="*/ 0 w 566093"/>
              <a:gd name="connsiteY16" fmla="*/ 1819503 h 1819779"/>
              <a:gd name="connsiteX0" fmla="*/ 566093 w 566093"/>
              <a:gd name="connsiteY0" fmla="*/ 0 h 1819502"/>
              <a:gd name="connsiteX1" fmla="*/ 564705 w 566093"/>
              <a:gd name="connsiteY1" fmla="*/ 295207 h 1819502"/>
              <a:gd name="connsiteX2" fmla="*/ 558918 w 566093"/>
              <a:gd name="connsiteY2" fmla="*/ 437244 h 1819502"/>
              <a:gd name="connsiteX3" fmla="*/ 555095 w 566093"/>
              <a:gd name="connsiteY3" fmla="*/ 561947 h 1819502"/>
              <a:gd name="connsiteX4" fmla="*/ 547042 w 566093"/>
              <a:gd name="connsiteY4" fmla="*/ 688201 h 1819502"/>
              <a:gd name="connsiteX5" fmla="*/ 536819 w 566093"/>
              <a:gd name="connsiteY5" fmla="*/ 818141 h 1819502"/>
              <a:gd name="connsiteX6" fmla="*/ 500918 w 566093"/>
              <a:gd name="connsiteY6" fmla="*/ 1008558 h 1819502"/>
              <a:gd name="connsiteX7" fmla="*/ 461778 w 566093"/>
              <a:gd name="connsiteY7" fmla="*/ 1182000 h 1819502"/>
              <a:gd name="connsiteX8" fmla="*/ 422316 w 566093"/>
              <a:gd name="connsiteY8" fmla="*/ 1332471 h 1819502"/>
              <a:gd name="connsiteX9" fmla="*/ 375260 w 566093"/>
              <a:gd name="connsiteY9" fmla="*/ 1478217 h 1819502"/>
              <a:gd name="connsiteX10" fmla="*/ 325517 w 566093"/>
              <a:gd name="connsiteY10" fmla="*/ 1607982 h 1819502"/>
              <a:gd name="connsiteX11" fmla="*/ 273405 w 566093"/>
              <a:gd name="connsiteY11" fmla="*/ 1692856 h 1819502"/>
              <a:gd name="connsiteX12" fmla="*/ 219296 w 566093"/>
              <a:gd name="connsiteY12" fmla="*/ 1749480 h 1819502"/>
              <a:gd name="connsiteX13" fmla="*/ 150115 w 566093"/>
              <a:gd name="connsiteY13" fmla="*/ 1800980 h 1819502"/>
              <a:gd name="connsiteX14" fmla="*/ 102550 w 566093"/>
              <a:gd name="connsiteY14" fmla="*/ 1785165 h 1819502"/>
              <a:gd name="connsiteX15" fmla="*/ 46294 w 566093"/>
              <a:gd name="connsiteY15" fmla="*/ 1817594 h 1819502"/>
              <a:gd name="connsiteX16" fmla="*/ 0 w 566093"/>
              <a:gd name="connsiteY16" fmla="*/ 1819503 h 1819502"/>
              <a:gd name="connsiteX0" fmla="*/ 566093 w 566093"/>
              <a:gd name="connsiteY0" fmla="*/ 0 h 1819503"/>
              <a:gd name="connsiteX1" fmla="*/ 564705 w 566093"/>
              <a:gd name="connsiteY1" fmla="*/ 295207 h 1819503"/>
              <a:gd name="connsiteX2" fmla="*/ 558918 w 566093"/>
              <a:gd name="connsiteY2" fmla="*/ 437244 h 1819503"/>
              <a:gd name="connsiteX3" fmla="*/ 555095 w 566093"/>
              <a:gd name="connsiteY3" fmla="*/ 561947 h 1819503"/>
              <a:gd name="connsiteX4" fmla="*/ 547042 w 566093"/>
              <a:gd name="connsiteY4" fmla="*/ 688201 h 1819503"/>
              <a:gd name="connsiteX5" fmla="*/ 536819 w 566093"/>
              <a:gd name="connsiteY5" fmla="*/ 818141 h 1819503"/>
              <a:gd name="connsiteX6" fmla="*/ 500918 w 566093"/>
              <a:gd name="connsiteY6" fmla="*/ 1008558 h 1819503"/>
              <a:gd name="connsiteX7" fmla="*/ 461778 w 566093"/>
              <a:gd name="connsiteY7" fmla="*/ 1182000 h 1819503"/>
              <a:gd name="connsiteX8" fmla="*/ 422316 w 566093"/>
              <a:gd name="connsiteY8" fmla="*/ 1332471 h 1819503"/>
              <a:gd name="connsiteX9" fmla="*/ 375260 w 566093"/>
              <a:gd name="connsiteY9" fmla="*/ 1478217 h 1819503"/>
              <a:gd name="connsiteX10" fmla="*/ 325517 w 566093"/>
              <a:gd name="connsiteY10" fmla="*/ 1607982 h 1819503"/>
              <a:gd name="connsiteX11" fmla="*/ 273405 w 566093"/>
              <a:gd name="connsiteY11" fmla="*/ 1692856 h 1819503"/>
              <a:gd name="connsiteX12" fmla="*/ 219296 w 566093"/>
              <a:gd name="connsiteY12" fmla="*/ 1749480 h 1819503"/>
              <a:gd name="connsiteX13" fmla="*/ 150115 w 566093"/>
              <a:gd name="connsiteY13" fmla="*/ 1800980 h 1819503"/>
              <a:gd name="connsiteX14" fmla="*/ 102550 w 566093"/>
              <a:gd name="connsiteY14" fmla="*/ 1785165 h 1819503"/>
              <a:gd name="connsiteX15" fmla="*/ 47177 w 566093"/>
              <a:gd name="connsiteY15" fmla="*/ 1804349 h 1819503"/>
              <a:gd name="connsiteX16" fmla="*/ 0 w 566093"/>
              <a:gd name="connsiteY16" fmla="*/ 1819503 h 181950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0918 w 566093"/>
              <a:gd name="connsiteY6" fmla="*/ 1008558 h 1812883"/>
              <a:gd name="connsiteX7" fmla="*/ 461778 w 566093"/>
              <a:gd name="connsiteY7" fmla="*/ 1182000 h 1812883"/>
              <a:gd name="connsiteX8" fmla="*/ 422316 w 566093"/>
              <a:gd name="connsiteY8" fmla="*/ 1332471 h 1812883"/>
              <a:gd name="connsiteX9" fmla="*/ 375260 w 566093"/>
              <a:gd name="connsiteY9" fmla="*/ 1478217 h 1812883"/>
              <a:gd name="connsiteX10" fmla="*/ 325517 w 566093"/>
              <a:gd name="connsiteY10" fmla="*/ 1607982 h 1812883"/>
              <a:gd name="connsiteX11" fmla="*/ 273405 w 566093"/>
              <a:gd name="connsiteY11" fmla="*/ 1692856 h 1812883"/>
              <a:gd name="connsiteX12" fmla="*/ 219296 w 566093"/>
              <a:gd name="connsiteY12" fmla="*/ 1749480 h 1812883"/>
              <a:gd name="connsiteX13" fmla="*/ 150115 w 566093"/>
              <a:gd name="connsiteY13" fmla="*/ 1800980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0918 w 566093"/>
              <a:gd name="connsiteY6" fmla="*/ 1008558 h 1812883"/>
              <a:gd name="connsiteX7" fmla="*/ 461778 w 566093"/>
              <a:gd name="connsiteY7" fmla="*/ 1182000 h 1812883"/>
              <a:gd name="connsiteX8" fmla="*/ 422316 w 566093"/>
              <a:gd name="connsiteY8" fmla="*/ 1332471 h 1812883"/>
              <a:gd name="connsiteX9" fmla="*/ 375260 w 566093"/>
              <a:gd name="connsiteY9" fmla="*/ 1478217 h 1812883"/>
              <a:gd name="connsiteX10" fmla="*/ 325517 w 566093"/>
              <a:gd name="connsiteY10" fmla="*/ 1607982 h 1812883"/>
              <a:gd name="connsiteX11" fmla="*/ 273405 w 566093"/>
              <a:gd name="connsiteY11" fmla="*/ 1692856 h 1812883"/>
              <a:gd name="connsiteX12" fmla="*/ 219296 w 566093"/>
              <a:gd name="connsiteY12" fmla="*/ 1749480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0918 w 566093"/>
              <a:gd name="connsiteY6" fmla="*/ 1008558 h 1812883"/>
              <a:gd name="connsiteX7" fmla="*/ 461778 w 566093"/>
              <a:gd name="connsiteY7" fmla="*/ 1182000 h 1812883"/>
              <a:gd name="connsiteX8" fmla="*/ 422316 w 566093"/>
              <a:gd name="connsiteY8" fmla="*/ 1332471 h 1812883"/>
              <a:gd name="connsiteX9" fmla="*/ 375260 w 566093"/>
              <a:gd name="connsiteY9" fmla="*/ 1478217 h 1812883"/>
              <a:gd name="connsiteX10" fmla="*/ 325517 w 566093"/>
              <a:gd name="connsiteY10" fmla="*/ 1607982 h 1812883"/>
              <a:gd name="connsiteX11" fmla="*/ 273405 w 566093"/>
              <a:gd name="connsiteY11" fmla="*/ 1692856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0918 w 566093"/>
              <a:gd name="connsiteY6" fmla="*/ 1008558 h 1812883"/>
              <a:gd name="connsiteX7" fmla="*/ 461778 w 566093"/>
              <a:gd name="connsiteY7" fmla="*/ 1182000 h 1812883"/>
              <a:gd name="connsiteX8" fmla="*/ 422316 w 566093"/>
              <a:gd name="connsiteY8" fmla="*/ 1332471 h 1812883"/>
              <a:gd name="connsiteX9" fmla="*/ 375260 w 566093"/>
              <a:gd name="connsiteY9" fmla="*/ 1478217 h 1812883"/>
              <a:gd name="connsiteX10" fmla="*/ 325517 w 566093"/>
              <a:gd name="connsiteY10" fmla="*/ 1607982 h 1812883"/>
              <a:gd name="connsiteX11" fmla="*/ 273404 w 566093"/>
              <a:gd name="connsiteY11" fmla="*/ 1676299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0918 w 566093"/>
              <a:gd name="connsiteY6" fmla="*/ 1008558 h 1812883"/>
              <a:gd name="connsiteX7" fmla="*/ 461778 w 566093"/>
              <a:gd name="connsiteY7" fmla="*/ 1182000 h 1812883"/>
              <a:gd name="connsiteX8" fmla="*/ 422316 w 566093"/>
              <a:gd name="connsiteY8" fmla="*/ 1332471 h 1812883"/>
              <a:gd name="connsiteX9" fmla="*/ 391846 w 566093"/>
              <a:gd name="connsiteY9" fmla="*/ 1481527 h 1812883"/>
              <a:gd name="connsiteX10" fmla="*/ 325517 w 566093"/>
              <a:gd name="connsiteY10" fmla="*/ 1607982 h 1812883"/>
              <a:gd name="connsiteX11" fmla="*/ 273404 w 566093"/>
              <a:gd name="connsiteY11" fmla="*/ 1676299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0918 w 566093"/>
              <a:gd name="connsiteY6" fmla="*/ 1008558 h 1812883"/>
              <a:gd name="connsiteX7" fmla="*/ 461778 w 566093"/>
              <a:gd name="connsiteY7" fmla="*/ 1182000 h 1812883"/>
              <a:gd name="connsiteX8" fmla="*/ 448381 w 566093"/>
              <a:gd name="connsiteY8" fmla="*/ 1342405 h 1812883"/>
              <a:gd name="connsiteX9" fmla="*/ 391846 w 566093"/>
              <a:gd name="connsiteY9" fmla="*/ 1481527 h 1812883"/>
              <a:gd name="connsiteX10" fmla="*/ 325517 w 566093"/>
              <a:gd name="connsiteY10" fmla="*/ 1607982 h 1812883"/>
              <a:gd name="connsiteX11" fmla="*/ 273404 w 566093"/>
              <a:gd name="connsiteY11" fmla="*/ 1676299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0918 w 566093"/>
              <a:gd name="connsiteY6" fmla="*/ 1008558 h 1812883"/>
              <a:gd name="connsiteX7" fmla="*/ 480735 w 566093"/>
              <a:gd name="connsiteY7" fmla="*/ 1188622 h 1812883"/>
              <a:gd name="connsiteX8" fmla="*/ 448381 w 566093"/>
              <a:gd name="connsiteY8" fmla="*/ 1342405 h 1812883"/>
              <a:gd name="connsiteX9" fmla="*/ 391846 w 566093"/>
              <a:gd name="connsiteY9" fmla="*/ 1481527 h 1812883"/>
              <a:gd name="connsiteX10" fmla="*/ 325517 w 566093"/>
              <a:gd name="connsiteY10" fmla="*/ 1607982 h 1812883"/>
              <a:gd name="connsiteX11" fmla="*/ 273404 w 566093"/>
              <a:gd name="connsiteY11" fmla="*/ 1676299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8025 w 566093"/>
              <a:gd name="connsiteY6" fmla="*/ 1015179 h 1812883"/>
              <a:gd name="connsiteX7" fmla="*/ 480735 w 566093"/>
              <a:gd name="connsiteY7" fmla="*/ 1188622 h 1812883"/>
              <a:gd name="connsiteX8" fmla="*/ 448381 w 566093"/>
              <a:gd name="connsiteY8" fmla="*/ 1342405 h 1812883"/>
              <a:gd name="connsiteX9" fmla="*/ 391846 w 566093"/>
              <a:gd name="connsiteY9" fmla="*/ 1481527 h 1812883"/>
              <a:gd name="connsiteX10" fmla="*/ 325517 w 566093"/>
              <a:gd name="connsiteY10" fmla="*/ 1607982 h 1812883"/>
              <a:gd name="connsiteX11" fmla="*/ 273404 w 566093"/>
              <a:gd name="connsiteY11" fmla="*/ 1676299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8025 w 566093"/>
              <a:gd name="connsiteY6" fmla="*/ 1015179 h 1812883"/>
              <a:gd name="connsiteX7" fmla="*/ 480735 w 566093"/>
              <a:gd name="connsiteY7" fmla="*/ 1188622 h 1812883"/>
              <a:gd name="connsiteX8" fmla="*/ 448381 w 566093"/>
              <a:gd name="connsiteY8" fmla="*/ 1342405 h 1812883"/>
              <a:gd name="connsiteX9" fmla="*/ 391846 w 566093"/>
              <a:gd name="connsiteY9" fmla="*/ 1481527 h 1812883"/>
              <a:gd name="connsiteX10" fmla="*/ 325517 w 566093"/>
              <a:gd name="connsiteY10" fmla="*/ 1607982 h 1812883"/>
              <a:gd name="connsiteX11" fmla="*/ 271034 w 566093"/>
              <a:gd name="connsiteY11" fmla="*/ 1669675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8025 w 566093"/>
              <a:gd name="connsiteY6" fmla="*/ 1015179 h 1812883"/>
              <a:gd name="connsiteX7" fmla="*/ 480735 w 566093"/>
              <a:gd name="connsiteY7" fmla="*/ 1188622 h 1812883"/>
              <a:gd name="connsiteX8" fmla="*/ 448381 w 566093"/>
              <a:gd name="connsiteY8" fmla="*/ 1342405 h 1812883"/>
              <a:gd name="connsiteX9" fmla="*/ 391846 w 566093"/>
              <a:gd name="connsiteY9" fmla="*/ 1481527 h 1812883"/>
              <a:gd name="connsiteX10" fmla="*/ 325517 w 566093"/>
              <a:gd name="connsiteY10" fmla="*/ 1607982 h 1812883"/>
              <a:gd name="connsiteX11" fmla="*/ 271034 w 566093"/>
              <a:gd name="connsiteY11" fmla="*/ 1669675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4807 w 566093"/>
              <a:gd name="connsiteY15" fmla="*/ 1807659 h 1812883"/>
              <a:gd name="connsiteX16" fmla="*/ 0 w 566093"/>
              <a:gd name="connsiteY16" fmla="*/ 1812883 h 1812883"/>
              <a:gd name="connsiteX0" fmla="*/ 615856 w 615856"/>
              <a:gd name="connsiteY0" fmla="*/ 0 h 1820738"/>
              <a:gd name="connsiteX1" fmla="*/ 614468 w 615856"/>
              <a:gd name="connsiteY1" fmla="*/ 295207 h 1820738"/>
              <a:gd name="connsiteX2" fmla="*/ 608681 w 615856"/>
              <a:gd name="connsiteY2" fmla="*/ 437244 h 1820738"/>
              <a:gd name="connsiteX3" fmla="*/ 604858 w 615856"/>
              <a:gd name="connsiteY3" fmla="*/ 561947 h 1820738"/>
              <a:gd name="connsiteX4" fmla="*/ 596805 w 615856"/>
              <a:gd name="connsiteY4" fmla="*/ 688201 h 1820738"/>
              <a:gd name="connsiteX5" fmla="*/ 586582 w 615856"/>
              <a:gd name="connsiteY5" fmla="*/ 818141 h 1820738"/>
              <a:gd name="connsiteX6" fmla="*/ 557788 w 615856"/>
              <a:gd name="connsiteY6" fmla="*/ 1015179 h 1820738"/>
              <a:gd name="connsiteX7" fmla="*/ 530498 w 615856"/>
              <a:gd name="connsiteY7" fmla="*/ 1188622 h 1820738"/>
              <a:gd name="connsiteX8" fmla="*/ 498144 w 615856"/>
              <a:gd name="connsiteY8" fmla="*/ 1342405 h 1820738"/>
              <a:gd name="connsiteX9" fmla="*/ 441609 w 615856"/>
              <a:gd name="connsiteY9" fmla="*/ 1481527 h 1820738"/>
              <a:gd name="connsiteX10" fmla="*/ 375280 w 615856"/>
              <a:gd name="connsiteY10" fmla="*/ 1607982 h 1820738"/>
              <a:gd name="connsiteX11" fmla="*/ 320797 w 615856"/>
              <a:gd name="connsiteY11" fmla="*/ 1669675 h 1820738"/>
              <a:gd name="connsiteX12" fmla="*/ 269059 w 615856"/>
              <a:gd name="connsiteY12" fmla="*/ 1713056 h 1820738"/>
              <a:gd name="connsiteX13" fmla="*/ 202247 w 615856"/>
              <a:gd name="connsiteY13" fmla="*/ 1754622 h 1820738"/>
              <a:gd name="connsiteX14" fmla="*/ 152313 w 615856"/>
              <a:gd name="connsiteY14" fmla="*/ 1785165 h 1820738"/>
              <a:gd name="connsiteX15" fmla="*/ 94570 w 615856"/>
              <a:gd name="connsiteY15" fmla="*/ 1807659 h 1820738"/>
              <a:gd name="connsiteX16" fmla="*/ 0 w 615856"/>
              <a:gd name="connsiteY16" fmla="*/ 1820738 h 1820738"/>
              <a:gd name="connsiteX0" fmla="*/ 615856 w 615856"/>
              <a:gd name="connsiteY0" fmla="*/ 0 h 1820738"/>
              <a:gd name="connsiteX1" fmla="*/ 614468 w 615856"/>
              <a:gd name="connsiteY1" fmla="*/ 295207 h 1820738"/>
              <a:gd name="connsiteX2" fmla="*/ 608681 w 615856"/>
              <a:gd name="connsiteY2" fmla="*/ 437244 h 1820738"/>
              <a:gd name="connsiteX3" fmla="*/ 604858 w 615856"/>
              <a:gd name="connsiteY3" fmla="*/ 561947 h 1820738"/>
              <a:gd name="connsiteX4" fmla="*/ 596805 w 615856"/>
              <a:gd name="connsiteY4" fmla="*/ 688201 h 1820738"/>
              <a:gd name="connsiteX5" fmla="*/ 586582 w 615856"/>
              <a:gd name="connsiteY5" fmla="*/ 818141 h 1820738"/>
              <a:gd name="connsiteX6" fmla="*/ 557788 w 615856"/>
              <a:gd name="connsiteY6" fmla="*/ 1015179 h 1820738"/>
              <a:gd name="connsiteX7" fmla="*/ 530498 w 615856"/>
              <a:gd name="connsiteY7" fmla="*/ 1188622 h 1820738"/>
              <a:gd name="connsiteX8" fmla="*/ 498144 w 615856"/>
              <a:gd name="connsiteY8" fmla="*/ 1342405 h 1820738"/>
              <a:gd name="connsiteX9" fmla="*/ 441609 w 615856"/>
              <a:gd name="connsiteY9" fmla="*/ 1481527 h 1820738"/>
              <a:gd name="connsiteX10" fmla="*/ 375280 w 615856"/>
              <a:gd name="connsiteY10" fmla="*/ 1607982 h 1820738"/>
              <a:gd name="connsiteX11" fmla="*/ 320797 w 615856"/>
              <a:gd name="connsiteY11" fmla="*/ 1669675 h 1820738"/>
              <a:gd name="connsiteX12" fmla="*/ 269059 w 615856"/>
              <a:gd name="connsiteY12" fmla="*/ 1713056 h 1820738"/>
              <a:gd name="connsiteX13" fmla="*/ 202247 w 615856"/>
              <a:gd name="connsiteY13" fmla="*/ 1754622 h 1820738"/>
              <a:gd name="connsiteX14" fmla="*/ 152313 w 615856"/>
              <a:gd name="connsiteY14" fmla="*/ 1785165 h 1820738"/>
              <a:gd name="connsiteX15" fmla="*/ 115897 w 615856"/>
              <a:gd name="connsiteY15" fmla="*/ 1797724 h 1820738"/>
              <a:gd name="connsiteX16" fmla="*/ 0 w 615856"/>
              <a:gd name="connsiteY16" fmla="*/ 1820738 h 1820738"/>
              <a:gd name="connsiteX0" fmla="*/ 615856 w 615856"/>
              <a:gd name="connsiteY0" fmla="*/ 0 h 1820738"/>
              <a:gd name="connsiteX1" fmla="*/ 614468 w 615856"/>
              <a:gd name="connsiteY1" fmla="*/ 295207 h 1820738"/>
              <a:gd name="connsiteX2" fmla="*/ 608681 w 615856"/>
              <a:gd name="connsiteY2" fmla="*/ 437244 h 1820738"/>
              <a:gd name="connsiteX3" fmla="*/ 604858 w 615856"/>
              <a:gd name="connsiteY3" fmla="*/ 561947 h 1820738"/>
              <a:gd name="connsiteX4" fmla="*/ 596805 w 615856"/>
              <a:gd name="connsiteY4" fmla="*/ 688201 h 1820738"/>
              <a:gd name="connsiteX5" fmla="*/ 586582 w 615856"/>
              <a:gd name="connsiteY5" fmla="*/ 818141 h 1820738"/>
              <a:gd name="connsiteX6" fmla="*/ 557788 w 615856"/>
              <a:gd name="connsiteY6" fmla="*/ 1015179 h 1820738"/>
              <a:gd name="connsiteX7" fmla="*/ 530498 w 615856"/>
              <a:gd name="connsiteY7" fmla="*/ 1188622 h 1820738"/>
              <a:gd name="connsiteX8" fmla="*/ 498144 w 615856"/>
              <a:gd name="connsiteY8" fmla="*/ 1342405 h 1820738"/>
              <a:gd name="connsiteX9" fmla="*/ 441609 w 615856"/>
              <a:gd name="connsiteY9" fmla="*/ 1481527 h 1820738"/>
              <a:gd name="connsiteX10" fmla="*/ 375280 w 615856"/>
              <a:gd name="connsiteY10" fmla="*/ 1607982 h 1820738"/>
              <a:gd name="connsiteX11" fmla="*/ 320797 w 615856"/>
              <a:gd name="connsiteY11" fmla="*/ 1669675 h 1820738"/>
              <a:gd name="connsiteX12" fmla="*/ 269059 w 615856"/>
              <a:gd name="connsiteY12" fmla="*/ 1713056 h 1820738"/>
              <a:gd name="connsiteX13" fmla="*/ 202247 w 615856"/>
              <a:gd name="connsiteY13" fmla="*/ 1754622 h 1820738"/>
              <a:gd name="connsiteX14" fmla="*/ 152313 w 615856"/>
              <a:gd name="connsiteY14" fmla="*/ 1785165 h 1820738"/>
              <a:gd name="connsiteX15" fmla="*/ 85090 w 615856"/>
              <a:gd name="connsiteY15" fmla="*/ 1804345 h 1820738"/>
              <a:gd name="connsiteX16" fmla="*/ 0 w 615856"/>
              <a:gd name="connsiteY16" fmla="*/ 1820738 h 1820738"/>
              <a:gd name="connsiteX0" fmla="*/ 615856 w 615856"/>
              <a:gd name="connsiteY0" fmla="*/ 0 h 1820738"/>
              <a:gd name="connsiteX1" fmla="*/ 614468 w 615856"/>
              <a:gd name="connsiteY1" fmla="*/ 295207 h 1820738"/>
              <a:gd name="connsiteX2" fmla="*/ 608681 w 615856"/>
              <a:gd name="connsiteY2" fmla="*/ 437244 h 1820738"/>
              <a:gd name="connsiteX3" fmla="*/ 604858 w 615856"/>
              <a:gd name="connsiteY3" fmla="*/ 561947 h 1820738"/>
              <a:gd name="connsiteX4" fmla="*/ 596805 w 615856"/>
              <a:gd name="connsiteY4" fmla="*/ 688201 h 1820738"/>
              <a:gd name="connsiteX5" fmla="*/ 586582 w 615856"/>
              <a:gd name="connsiteY5" fmla="*/ 818141 h 1820738"/>
              <a:gd name="connsiteX6" fmla="*/ 557788 w 615856"/>
              <a:gd name="connsiteY6" fmla="*/ 1015179 h 1820738"/>
              <a:gd name="connsiteX7" fmla="*/ 530498 w 615856"/>
              <a:gd name="connsiteY7" fmla="*/ 1188622 h 1820738"/>
              <a:gd name="connsiteX8" fmla="*/ 498144 w 615856"/>
              <a:gd name="connsiteY8" fmla="*/ 1342405 h 1820738"/>
              <a:gd name="connsiteX9" fmla="*/ 443978 w 615856"/>
              <a:gd name="connsiteY9" fmla="*/ 1488148 h 1820738"/>
              <a:gd name="connsiteX10" fmla="*/ 375280 w 615856"/>
              <a:gd name="connsiteY10" fmla="*/ 1607982 h 1820738"/>
              <a:gd name="connsiteX11" fmla="*/ 320797 w 615856"/>
              <a:gd name="connsiteY11" fmla="*/ 1669675 h 1820738"/>
              <a:gd name="connsiteX12" fmla="*/ 269059 w 615856"/>
              <a:gd name="connsiteY12" fmla="*/ 1713056 h 1820738"/>
              <a:gd name="connsiteX13" fmla="*/ 202247 w 615856"/>
              <a:gd name="connsiteY13" fmla="*/ 1754622 h 1820738"/>
              <a:gd name="connsiteX14" fmla="*/ 152313 w 615856"/>
              <a:gd name="connsiteY14" fmla="*/ 1785165 h 1820738"/>
              <a:gd name="connsiteX15" fmla="*/ 85090 w 615856"/>
              <a:gd name="connsiteY15" fmla="*/ 1804345 h 1820738"/>
              <a:gd name="connsiteX16" fmla="*/ 0 w 615856"/>
              <a:gd name="connsiteY16" fmla="*/ 1820738 h 1820738"/>
              <a:gd name="connsiteX0" fmla="*/ 615856 w 615856"/>
              <a:gd name="connsiteY0" fmla="*/ 0 h 1820738"/>
              <a:gd name="connsiteX1" fmla="*/ 614468 w 615856"/>
              <a:gd name="connsiteY1" fmla="*/ 295207 h 1820738"/>
              <a:gd name="connsiteX2" fmla="*/ 608681 w 615856"/>
              <a:gd name="connsiteY2" fmla="*/ 437244 h 1820738"/>
              <a:gd name="connsiteX3" fmla="*/ 604858 w 615856"/>
              <a:gd name="connsiteY3" fmla="*/ 561947 h 1820738"/>
              <a:gd name="connsiteX4" fmla="*/ 596805 w 615856"/>
              <a:gd name="connsiteY4" fmla="*/ 688201 h 1820738"/>
              <a:gd name="connsiteX5" fmla="*/ 584212 w 615856"/>
              <a:gd name="connsiteY5" fmla="*/ 818141 h 1820738"/>
              <a:gd name="connsiteX6" fmla="*/ 557788 w 615856"/>
              <a:gd name="connsiteY6" fmla="*/ 1015179 h 1820738"/>
              <a:gd name="connsiteX7" fmla="*/ 530498 w 615856"/>
              <a:gd name="connsiteY7" fmla="*/ 1188622 h 1820738"/>
              <a:gd name="connsiteX8" fmla="*/ 498144 w 615856"/>
              <a:gd name="connsiteY8" fmla="*/ 1342405 h 1820738"/>
              <a:gd name="connsiteX9" fmla="*/ 443978 w 615856"/>
              <a:gd name="connsiteY9" fmla="*/ 1488148 h 1820738"/>
              <a:gd name="connsiteX10" fmla="*/ 375280 w 615856"/>
              <a:gd name="connsiteY10" fmla="*/ 1607982 h 1820738"/>
              <a:gd name="connsiteX11" fmla="*/ 320797 w 615856"/>
              <a:gd name="connsiteY11" fmla="*/ 1669675 h 1820738"/>
              <a:gd name="connsiteX12" fmla="*/ 269059 w 615856"/>
              <a:gd name="connsiteY12" fmla="*/ 1713056 h 1820738"/>
              <a:gd name="connsiteX13" fmla="*/ 202247 w 615856"/>
              <a:gd name="connsiteY13" fmla="*/ 1754622 h 1820738"/>
              <a:gd name="connsiteX14" fmla="*/ 152313 w 615856"/>
              <a:gd name="connsiteY14" fmla="*/ 1785165 h 1820738"/>
              <a:gd name="connsiteX15" fmla="*/ 85090 w 615856"/>
              <a:gd name="connsiteY15" fmla="*/ 1804345 h 1820738"/>
              <a:gd name="connsiteX16" fmla="*/ 0 w 615856"/>
              <a:gd name="connsiteY16" fmla="*/ 1820738 h 182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856" h="1820738">
                <a:moveTo>
                  <a:pt x="615856" y="0"/>
                </a:moveTo>
                <a:cubicBezTo>
                  <a:pt x="611997" y="51121"/>
                  <a:pt x="615664" y="222333"/>
                  <a:pt x="614468" y="295207"/>
                </a:cubicBezTo>
                <a:cubicBezTo>
                  <a:pt x="613272" y="368081"/>
                  <a:pt x="610283" y="392787"/>
                  <a:pt x="608681" y="437244"/>
                </a:cubicBezTo>
                <a:cubicBezTo>
                  <a:pt x="607079" y="481701"/>
                  <a:pt x="606837" y="520121"/>
                  <a:pt x="604858" y="561947"/>
                </a:cubicBezTo>
                <a:cubicBezTo>
                  <a:pt x="602879" y="603773"/>
                  <a:pt x="600246" y="645502"/>
                  <a:pt x="596805" y="688201"/>
                </a:cubicBezTo>
                <a:cubicBezTo>
                  <a:pt x="593364" y="730900"/>
                  <a:pt x="590715" y="763645"/>
                  <a:pt x="584212" y="818141"/>
                </a:cubicBezTo>
                <a:cubicBezTo>
                  <a:pt x="577709" y="872637"/>
                  <a:pt x="566740" y="953432"/>
                  <a:pt x="557788" y="1015179"/>
                </a:cubicBezTo>
                <a:cubicBezTo>
                  <a:pt x="548836" y="1076926"/>
                  <a:pt x="540439" y="1134084"/>
                  <a:pt x="530498" y="1188622"/>
                </a:cubicBezTo>
                <a:cubicBezTo>
                  <a:pt x="520557" y="1243160"/>
                  <a:pt x="512564" y="1292484"/>
                  <a:pt x="498144" y="1342405"/>
                </a:cubicBezTo>
                <a:cubicBezTo>
                  <a:pt x="483724" y="1392326"/>
                  <a:pt x="464455" y="1443885"/>
                  <a:pt x="443978" y="1488148"/>
                </a:cubicBezTo>
                <a:cubicBezTo>
                  <a:pt x="423501" y="1532411"/>
                  <a:pt x="395810" y="1577728"/>
                  <a:pt x="375280" y="1607982"/>
                </a:cubicBezTo>
                <a:cubicBezTo>
                  <a:pt x="354750" y="1638236"/>
                  <a:pt x="338500" y="1652163"/>
                  <a:pt x="320797" y="1669675"/>
                </a:cubicBezTo>
                <a:cubicBezTo>
                  <a:pt x="303094" y="1687187"/>
                  <a:pt x="288817" y="1698898"/>
                  <a:pt x="269059" y="1713056"/>
                </a:cubicBezTo>
                <a:cubicBezTo>
                  <a:pt x="249301" y="1727214"/>
                  <a:pt x="221705" y="1742604"/>
                  <a:pt x="202247" y="1754622"/>
                </a:cubicBezTo>
                <a:cubicBezTo>
                  <a:pt x="182789" y="1766640"/>
                  <a:pt x="171839" y="1776878"/>
                  <a:pt x="152313" y="1785165"/>
                </a:cubicBezTo>
                <a:cubicBezTo>
                  <a:pt x="132787" y="1793452"/>
                  <a:pt x="102381" y="1804138"/>
                  <a:pt x="85090" y="1804345"/>
                </a:cubicBezTo>
                <a:cubicBezTo>
                  <a:pt x="67799" y="1804552"/>
                  <a:pt x="20744" y="1819870"/>
                  <a:pt x="0" y="1820738"/>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1" name="Rectangle 40">
            <a:extLst>
              <a:ext uri="{FF2B5EF4-FFF2-40B4-BE49-F238E27FC236}">
                <a16:creationId xmlns:a16="http://schemas.microsoft.com/office/drawing/2014/main" id="{66C54448-DE91-4ECE-820F-DB28CFBEB61B}"/>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Nonlinear Time Series</a:t>
            </a:r>
          </a:p>
        </p:txBody>
      </p:sp>
      <p:sp>
        <p:nvSpPr>
          <p:cNvPr id="37891" name="Content Placeholder 2"/>
          <p:cNvSpPr>
            <a:spLocks noGrp="1"/>
          </p:cNvSpPr>
          <p:nvPr>
            <p:ph idx="1"/>
          </p:nvPr>
        </p:nvSpPr>
        <p:spPr/>
        <p:txBody>
          <a:bodyPr/>
          <a:lstStyle/>
          <a:p>
            <a:r>
              <a:rPr lang="en-US" altLang="en-US"/>
              <a:t>e exponents provide an increasing curve</a:t>
            </a:r>
          </a:p>
          <a:p>
            <a:endParaRPr lang="en-US" altLang="en-US"/>
          </a:p>
        </p:txBody>
      </p:sp>
      <p:grpSp>
        <p:nvGrpSpPr>
          <p:cNvPr id="5" name="Group 4">
            <a:extLst>
              <a:ext uri="{FF2B5EF4-FFF2-40B4-BE49-F238E27FC236}">
                <a16:creationId xmlns:a16="http://schemas.microsoft.com/office/drawing/2014/main" id="{538E101B-66E9-47D7-9B6E-DD90B1EF9DE6}"/>
              </a:ext>
            </a:extLst>
          </p:cNvPr>
          <p:cNvGrpSpPr/>
          <p:nvPr/>
        </p:nvGrpSpPr>
        <p:grpSpPr>
          <a:xfrm>
            <a:off x="5638800" y="3810000"/>
            <a:ext cx="2659942" cy="2651761"/>
            <a:chOff x="4848689" y="3498837"/>
            <a:chExt cx="2659942" cy="2651761"/>
          </a:xfrm>
        </p:grpSpPr>
        <p:grpSp>
          <p:nvGrpSpPr>
            <p:cNvPr id="6" name="Group 5">
              <a:extLst>
                <a:ext uri="{FF2B5EF4-FFF2-40B4-BE49-F238E27FC236}">
                  <a16:creationId xmlns:a16="http://schemas.microsoft.com/office/drawing/2014/main" id="{2C394925-47B9-47E3-9707-5704B8DFEEC2}"/>
                </a:ext>
              </a:extLst>
            </p:cNvPr>
            <p:cNvGrpSpPr/>
            <p:nvPr/>
          </p:nvGrpSpPr>
          <p:grpSpPr>
            <a:xfrm>
              <a:off x="4983831" y="3498837"/>
              <a:ext cx="2407569" cy="2651761"/>
              <a:chOff x="391667" y="2574607"/>
              <a:chExt cx="2407569" cy="2651761"/>
            </a:xfrm>
          </p:grpSpPr>
          <p:cxnSp>
            <p:nvCxnSpPr>
              <p:cNvPr id="17" name="Straight Connector 16">
                <a:extLst>
                  <a:ext uri="{FF2B5EF4-FFF2-40B4-BE49-F238E27FC236}">
                    <a16:creationId xmlns:a16="http://schemas.microsoft.com/office/drawing/2014/main" id="{A5559464-1865-4A81-B573-28E53999C233}"/>
                  </a:ext>
                </a:extLst>
              </p:cNvPr>
              <p:cNvCxnSpPr>
                <a:cxnSpLocks/>
              </p:cNvCxnSpPr>
              <p:nvPr/>
            </p:nvCxnSpPr>
            <p:spPr>
              <a:xfrm>
                <a:off x="1595451"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F0CC9A80-FB1E-4E23-B9AE-7EA6115B5CE9}"/>
                  </a:ext>
                </a:extLst>
              </p:cNvPr>
              <p:cNvCxnSpPr>
                <a:cxnSpLocks/>
              </p:cNvCxnSpPr>
              <p:nvPr/>
            </p:nvCxnSpPr>
            <p:spPr>
              <a:xfrm>
                <a:off x="2799236"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69951E77-7E6F-4D5E-90E4-5036515F0F9B}"/>
                  </a:ext>
                </a:extLst>
              </p:cNvPr>
              <p:cNvCxnSpPr>
                <a:cxnSpLocks/>
              </p:cNvCxnSpPr>
              <p:nvPr/>
            </p:nvCxnSpPr>
            <p:spPr>
              <a:xfrm>
                <a:off x="2197343"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84BD360-E551-42F3-B114-CB2EDF6C759C}"/>
                  </a:ext>
                </a:extLst>
              </p:cNvPr>
              <p:cNvCxnSpPr>
                <a:cxnSpLocks/>
              </p:cNvCxnSpPr>
              <p:nvPr/>
            </p:nvCxnSpPr>
            <p:spPr>
              <a:xfrm>
                <a:off x="1896397"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CF5AFA21-2C0C-47D7-9640-D40D3F5E7F74}"/>
                  </a:ext>
                </a:extLst>
              </p:cNvPr>
              <p:cNvCxnSpPr>
                <a:cxnSpLocks/>
              </p:cNvCxnSpPr>
              <p:nvPr/>
            </p:nvCxnSpPr>
            <p:spPr>
              <a:xfrm>
                <a:off x="2498289"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53154E0-7236-41D3-AD1C-90183D259CE1}"/>
                  </a:ext>
                </a:extLst>
              </p:cNvPr>
              <p:cNvCxnSpPr>
                <a:cxnSpLocks/>
              </p:cNvCxnSpPr>
              <p:nvPr/>
            </p:nvCxnSpPr>
            <p:spPr>
              <a:xfrm>
                <a:off x="1294505"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31285688-8BE2-4524-B7FE-5CC2C3BE99D2}"/>
                  </a:ext>
                </a:extLst>
              </p:cNvPr>
              <p:cNvCxnSpPr>
                <a:cxnSpLocks/>
              </p:cNvCxnSpPr>
              <p:nvPr/>
            </p:nvCxnSpPr>
            <p:spPr>
              <a:xfrm>
                <a:off x="692613"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7E04AB6-772A-4D55-9D4C-AF3A35BE1809}"/>
                  </a:ext>
                </a:extLst>
              </p:cNvPr>
              <p:cNvCxnSpPr>
                <a:cxnSpLocks/>
              </p:cNvCxnSpPr>
              <p:nvPr/>
            </p:nvCxnSpPr>
            <p:spPr>
              <a:xfrm>
                <a:off x="391667"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0EED2B7-7351-458F-AE8D-8BEC953045FC}"/>
                  </a:ext>
                </a:extLst>
              </p:cNvPr>
              <p:cNvCxnSpPr>
                <a:cxnSpLocks/>
              </p:cNvCxnSpPr>
              <p:nvPr/>
            </p:nvCxnSpPr>
            <p:spPr>
              <a:xfrm>
                <a:off x="993559"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7" name="Group 6">
              <a:extLst>
                <a:ext uri="{FF2B5EF4-FFF2-40B4-BE49-F238E27FC236}">
                  <a16:creationId xmlns:a16="http://schemas.microsoft.com/office/drawing/2014/main" id="{72098BAA-73BA-4AB9-A792-3ACBBC6C4F10}"/>
                </a:ext>
              </a:extLst>
            </p:cNvPr>
            <p:cNvGrpSpPr/>
            <p:nvPr/>
          </p:nvGrpSpPr>
          <p:grpSpPr>
            <a:xfrm>
              <a:off x="4848689" y="3632260"/>
              <a:ext cx="2659942" cy="2362200"/>
              <a:chOff x="6503168" y="3632260"/>
              <a:chExt cx="2659942" cy="2362200"/>
            </a:xfrm>
          </p:grpSpPr>
          <p:cxnSp>
            <p:nvCxnSpPr>
              <p:cNvPr id="8" name="Straight Connector 7">
                <a:extLst>
                  <a:ext uri="{FF2B5EF4-FFF2-40B4-BE49-F238E27FC236}">
                    <a16:creationId xmlns:a16="http://schemas.microsoft.com/office/drawing/2014/main" id="{E20C273B-D06C-41F6-8CCA-D6CA7C1C6D20}"/>
                  </a:ext>
                </a:extLst>
              </p:cNvPr>
              <p:cNvCxnSpPr>
                <a:cxnSpLocks/>
              </p:cNvCxnSpPr>
              <p:nvPr/>
            </p:nvCxnSpPr>
            <p:spPr>
              <a:xfrm>
                <a:off x="6503168" y="5994460"/>
                <a:ext cx="2659942"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0E6FB044-C33D-4503-BF60-FC46D68A87B4}"/>
                  </a:ext>
                </a:extLst>
              </p:cNvPr>
              <p:cNvCxnSpPr>
                <a:cxnSpLocks/>
              </p:cNvCxnSpPr>
              <p:nvPr/>
            </p:nvCxnSpPr>
            <p:spPr>
              <a:xfrm>
                <a:off x="6511350" y="451808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F6D45D45-DBD3-436D-BB3D-8A73F9E34853}"/>
                  </a:ext>
                </a:extLst>
              </p:cNvPr>
              <p:cNvCxnSpPr>
                <a:cxnSpLocks/>
              </p:cNvCxnSpPr>
              <p:nvPr/>
            </p:nvCxnSpPr>
            <p:spPr>
              <a:xfrm>
                <a:off x="6511350" y="569918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E146BE34-77E1-455D-BC21-E4AB1FDAC78B}"/>
                  </a:ext>
                </a:extLst>
              </p:cNvPr>
              <p:cNvCxnSpPr>
                <a:cxnSpLocks/>
              </p:cNvCxnSpPr>
              <p:nvPr/>
            </p:nvCxnSpPr>
            <p:spPr>
              <a:xfrm>
                <a:off x="6511350" y="392753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381D64AC-35B8-4DB5-8858-8038DD4C0A07}"/>
                  </a:ext>
                </a:extLst>
              </p:cNvPr>
              <p:cNvCxnSpPr>
                <a:cxnSpLocks/>
              </p:cNvCxnSpPr>
              <p:nvPr/>
            </p:nvCxnSpPr>
            <p:spPr>
              <a:xfrm>
                <a:off x="6511350" y="540391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530CE57E-2068-41EB-89B0-AEB53666CBBC}"/>
                  </a:ext>
                </a:extLst>
              </p:cNvPr>
              <p:cNvCxnSpPr>
                <a:cxnSpLocks/>
              </p:cNvCxnSpPr>
              <p:nvPr/>
            </p:nvCxnSpPr>
            <p:spPr>
              <a:xfrm>
                <a:off x="6511350" y="510863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20CE2FD8-43A6-4170-90AD-34BABB9ADCC3}"/>
                  </a:ext>
                </a:extLst>
              </p:cNvPr>
              <p:cNvCxnSpPr>
                <a:cxnSpLocks/>
              </p:cNvCxnSpPr>
              <p:nvPr/>
            </p:nvCxnSpPr>
            <p:spPr>
              <a:xfrm>
                <a:off x="6511350" y="481336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BFF30F0-40EF-41DD-8208-AA2B9A2D59AF}"/>
                  </a:ext>
                </a:extLst>
              </p:cNvPr>
              <p:cNvCxnSpPr>
                <a:cxnSpLocks/>
              </p:cNvCxnSpPr>
              <p:nvPr/>
            </p:nvCxnSpPr>
            <p:spPr>
              <a:xfrm>
                <a:off x="6511350" y="422281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D028494-45ED-4687-B5AA-C97F9398170E}"/>
                  </a:ext>
                </a:extLst>
              </p:cNvPr>
              <p:cNvCxnSpPr>
                <a:cxnSpLocks/>
              </p:cNvCxnSpPr>
              <p:nvPr/>
            </p:nvCxnSpPr>
            <p:spPr>
              <a:xfrm>
                <a:off x="6511350" y="363226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grpSp>
      </p:grpSp>
      <p:sp>
        <p:nvSpPr>
          <p:cNvPr id="26" name="Freeform: Shape 25">
            <a:extLst>
              <a:ext uri="{FF2B5EF4-FFF2-40B4-BE49-F238E27FC236}">
                <a16:creationId xmlns:a16="http://schemas.microsoft.com/office/drawing/2014/main" id="{E2D8A386-EFB8-409E-8868-15BA310F2CBC}"/>
              </a:ext>
            </a:extLst>
          </p:cNvPr>
          <p:cNvSpPr/>
          <p:nvPr/>
        </p:nvSpPr>
        <p:spPr>
          <a:xfrm rot="10800000" flipH="1" flipV="1">
            <a:off x="5769832" y="3913632"/>
            <a:ext cx="2398808" cy="2362169"/>
          </a:xfrm>
          <a:custGeom>
            <a:avLst/>
            <a:gdLst>
              <a:gd name="connsiteX0" fmla="*/ 462987 w 462987"/>
              <a:gd name="connsiteY0" fmla="*/ 0 h 1921792"/>
              <a:gd name="connsiteX1" fmla="*/ 451412 w 462987"/>
              <a:gd name="connsiteY1" fmla="*/ 150471 h 1921792"/>
              <a:gd name="connsiteX2" fmla="*/ 439838 w 462987"/>
              <a:gd name="connsiteY2" fmla="*/ 289368 h 1921792"/>
              <a:gd name="connsiteX3" fmla="*/ 416688 w 462987"/>
              <a:gd name="connsiteY3" fmla="*/ 486137 h 1921792"/>
              <a:gd name="connsiteX4" fmla="*/ 416688 w 462987"/>
              <a:gd name="connsiteY4" fmla="*/ 613459 h 1921792"/>
              <a:gd name="connsiteX5" fmla="*/ 381964 w 462987"/>
              <a:gd name="connsiteY5" fmla="*/ 798654 h 1921792"/>
              <a:gd name="connsiteX6" fmla="*/ 358815 w 462987"/>
              <a:gd name="connsiteY6" fmla="*/ 1041722 h 1921792"/>
              <a:gd name="connsiteX7" fmla="*/ 312516 w 462987"/>
              <a:gd name="connsiteY7" fmla="*/ 1192193 h 1921792"/>
              <a:gd name="connsiteX8" fmla="*/ 277792 w 462987"/>
              <a:gd name="connsiteY8" fmla="*/ 1342664 h 1921792"/>
              <a:gd name="connsiteX9" fmla="*/ 231493 w 462987"/>
              <a:gd name="connsiteY9" fmla="*/ 1481560 h 1921792"/>
              <a:gd name="connsiteX10" fmla="*/ 196769 w 462987"/>
              <a:gd name="connsiteY10" fmla="*/ 1562583 h 1921792"/>
              <a:gd name="connsiteX11" fmla="*/ 162045 w 462987"/>
              <a:gd name="connsiteY11" fmla="*/ 1666755 h 1921792"/>
              <a:gd name="connsiteX12" fmla="*/ 115747 w 462987"/>
              <a:gd name="connsiteY12" fmla="*/ 1736203 h 1921792"/>
              <a:gd name="connsiteX13" fmla="*/ 69448 w 462987"/>
              <a:gd name="connsiteY13" fmla="*/ 1851950 h 1921792"/>
              <a:gd name="connsiteX14" fmla="*/ 0 w 462987"/>
              <a:gd name="connsiteY14" fmla="*/ 1921398 h 1921792"/>
              <a:gd name="connsiteX15" fmla="*/ 69448 w 462987"/>
              <a:gd name="connsiteY15" fmla="*/ 1875099 h 1921792"/>
              <a:gd name="connsiteX0" fmla="*/ 486135 w 486135"/>
              <a:gd name="connsiteY0" fmla="*/ 0 h 1952539"/>
              <a:gd name="connsiteX1" fmla="*/ 474560 w 486135"/>
              <a:gd name="connsiteY1" fmla="*/ 150471 h 1952539"/>
              <a:gd name="connsiteX2" fmla="*/ 462986 w 486135"/>
              <a:gd name="connsiteY2" fmla="*/ 289368 h 1952539"/>
              <a:gd name="connsiteX3" fmla="*/ 439836 w 486135"/>
              <a:gd name="connsiteY3" fmla="*/ 486137 h 1952539"/>
              <a:gd name="connsiteX4" fmla="*/ 439836 w 486135"/>
              <a:gd name="connsiteY4" fmla="*/ 613459 h 1952539"/>
              <a:gd name="connsiteX5" fmla="*/ 405112 w 486135"/>
              <a:gd name="connsiteY5" fmla="*/ 798654 h 1952539"/>
              <a:gd name="connsiteX6" fmla="*/ 381963 w 486135"/>
              <a:gd name="connsiteY6" fmla="*/ 1041722 h 1952539"/>
              <a:gd name="connsiteX7" fmla="*/ 335664 w 486135"/>
              <a:gd name="connsiteY7" fmla="*/ 1192193 h 1952539"/>
              <a:gd name="connsiteX8" fmla="*/ 300940 w 486135"/>
              <a:gd name="connsiteY8" fmla="*/ 1342664 h 1952539"/>
              <a:gd name="connsiteX9" fmla="*/ 254641 w 486135"/>
              <a:gd name="connsiteY9" fmla="*/ 1481560 h 1952539"/>
              <a:gd name="connsiteX10" fmla="*/ 219917 w 486135"/>
              <a:gd name="connsiteY10" fmla="*/ 1562583 h 1952539"/>
              <a:gd name="connsiteX11" fmla="*/ 185193 w 486135"/>
              <a:gd name="connsiteY11" fmla="*/ 1666755 h 1952539"/>
              <a:gd name="connsiteX12" fmla="*/ 138895 w 486135"/>
              <a:gd name="connsiteY12" fmla="*/ 1736203 h 1952539"/>
              <a:gd name="connsiteX13" fmla="*/ 92596 w 486135"/>
              <a:gd name="connsiteY13" fmla="*/ 1851950 h 1952539"/>
              <a:gd name="connsiteX14" fmla="*/ 23148 w 486135"/>
              <a:gd name="connsiteY14" fmla="*/ 1921398 h 1952539"/>
              <a:gd name="connsiteX15" fmla="*/ 13221 w 486135"/>
              <a:gd name="connsiteY15" fmla="*/ 1944949 h 1952539"/>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69448 w 462987"/>
              <a:gd name="connsiteY13" fmla="*/ 1851950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15747 w 462987"/>
              <a:gd name="connsiteY12" fmla="*/ 1736203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625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3594 w 462987"/>
              <a:gd name="connsiteY10" fmla="*/ 156893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215819 w 462987"/>
              <a:gd name="connsiteY10" fmla="*/ 1578458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462987 w 462987"/>
              <a:gd name="connsiteY0" fmla="*/ 0 h 1921983"/>
              <a:gd name="connsiteX1" fmla="*/ 451412 w 462987"/>
              <a:gd name="connsiteY1" fmla="*/ 150471 h 1921983"/>
              <a:gd name="connsiteX2" fmla="*/ 439838 w 462987"/>
              <a:gd name="connsiteY2" fmla="*/ 289368 h 1921983"/>
              <a:gd name="connsiteX3" fmla="*/ 416688 w 462987"/>
              <a:gd name="connsiteY3" fmla="*/ 486137 h 1921983"/>
              <a:gd name="connsiteX4" fmla="*/ 416688 w 462987"/>
              <a:gd name="connsiteY4" fmla="*/ 613459 h 1921983"/>
              <a:gd name="connsiteX5" fmla="*/ 381964 w 462987"/>
              <a:gd name="connsiteY5" fmla="*/ 798654 h 1921983"/>
              <a:gd name="connsiteX6" fmla="*/ 358815 w 462987"/>
              <a:gd name="connsiteY6" fmla="*/ 1041722 h 1921983"/>
              <a:gd name="connsiteX7" fmla="*/ 312516 w 462987"/>
              <a:gd name="connsiteY7" fmla="*/ 1192193 h 1921983"/>
              <a:gd name="connsiteX8" fmla="*/ 277792 w 462987"/>
              <a:gd name="connsiteY8" fmla="*/ 1342664 h 1921983"/>
              <a:gd name="connsiteX9" fmla="*/ 231493 w 462987"/>
              <a:gd name="connsiteY9" fmla="*/ 1481560 h 1921983"/>
              <a:gd name="connsiteX10" fmla="*/ 196769 w 462987"/>
              <a:gd name="connsiteY10" fmla="*/ 1575283 h 1921983"/>
              <a:gd name="connsiteX11" fmla="*/ 162045 w 462987"/>
              <a:gd name="connsiteY11" fmla="*/ 1666755 h 1921983"/>
              <a:gd name="connsiteX12" fmla="*/ 131622 w 462987"/>
              <a:gd name="connsiteY12" fmla="*/ 1726678 h 1921983"/>
              <a:gd name="connsiteX13" fmla="*/ 72623 w 462987"/>
              <a:gd name="connsiteY13" fmla="*/ 1829725 h 1921983"/>
              <a:gd name="connsiteX14" fmla="*/ 0 w 462987"/>
              <a:gd name="connsiteY14" fmla="*/ 1921398 h 1921983"/>
              <a:gd name="connsiteX15" fmla="*/ 53573 w 462987"/>
              <a:gd name="connsiteY15" fmla="*/ 1884624 h 1921983"/>
              <a:gd name="connsiteX0" fmla="*/ 561412 w 561412"/>
              <a:gd name="connsiteY0" fmla="*/ 0 h 1928333"/>
              <a:gd name="connsiteX1" fmla="*/ 451412 w 561412"/>
              <a:gd name="connsiteY1" fmla="*/ 156821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39838 w 561412"/>
              <a:gd name="connsiteY2" fmla="*/ 29571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16688 w 561412"/>
              <a:gd name="connsiteY3" fmla="*/ 49248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16688 w 561412"/>
              <a:gd name="connsiteY4" fmla="*/ 619809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819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8815 w 561412"/>
              <a:gd name="connsiteY6" fmla="*/ 1048072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61412 w 561412"/>
              <a:gd name="connsiteY0" fmla="*/ 0 h 1928333"/>
              <a:gd name="connsiteX1" fmla="*/ 527612 w 561412"/>
              <a:gd name="connsiteY1" fmla="*/ 159996 h 1928333"/>
              <a:gd name="connsiteX2" fmla="*/ 496988 w 561412"/>
              <a:gd name="connsiteY2" fmla="*/ 302068 h 1928333"/>
              <a:gd name="connsiteX3" fmla="*/ 457963 w 561412"/>
              <a:gd name="connsiteY3" fmla="*/ 486137 h 1928333"/>
              <a:gd name="connsiteX4" fmla="*/ 423038 w 561412"/>
              <a:gd name="connsiteY4" fmla="*/ 642034 h 1928333"/>
              <a:gd name="connsiteX5" fmla="*/ 394664 w 561412"/>
              <a:gd name="connsiteY5" fmla="*/ 805004 h 1928333"/>
              <a:gd name="connsiteX6" fmla="*/ 352465 w 561412"/>
              <a:gd name="connsiteY6" fmla="*/ 1044897 h 1928333"/>
              <a:gd name="connsiteX7" fmla="*/ 312516 w 561412"/>
              <a:gd name="connsiteY7" fmla="*/ 1198543 h 1928333"/>
              <a:gd name="connsiteX8" fmla="*/ 277792 w 561412"/>
              <a:gd name="connsiteY8" fmla="*/ 1349014 h 1928333"/>
              <a:gd name="connsiteX9" fmla="*/ 231493 w 561412"/>
              <a:gd name="connsiteY9" fmla="*/ 1487910 h 1928333"/>
              <a:gd name="connsiteX10" fmla="*/ 196769 w 561412"/>
              <a:gd name="connsiteY10" fmla="*/ 1581633 h 1928333"/>
              <a:gd name="connsiteX11" fmla="*/ 162045 w 561412"/>
              <a:gd name="connsiteY11" fmla="*/ 1673105 h 1928333"/>
              <a:gd name="connsiteX12" fmla="*/ 131622 w 561412"/>
              <a:gd name="connsiteY12" fmla="*/ 1733028 h 1928333"/>
              <a:gd name="connsiteX13" fmla="*/ 72623 w 561412"/>
              <a:gd name="connsiteY13" fmla="*/ 1836075 h 1928333"/>
              <a:gd name="connsiteX14" fmla="*/ 0 w 561412"/>
              <a:gd name="connsiteY14" fmla="*/ 1927748 h 1928333"/>
              <a:gd name="connsiteX15" fmla="*/ 53573 w 561412"/>
              <a:gd name="connsiteY15" fmla="*/ 1890974 h 1928333"/>
              <a:gd name="connsiteX0" fmla="*/ 551887 w 551887"/>
              <a:gd name="connsiteY0" fmla="*/ 0 h 1934683"/>
              <a:gd name="connsiteX1" fmla="*/ 52761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51887 w 551887"/>
              <a:gd name="connsiteY0" fmla="*/ 0 h 1934683"/>
              <a:gd name="connsiteX1" fmla="*/ 521262 w 551887"/>
              <a:gd name="connsiteY1" fmla="*/ 166346 h 1934683"/>
              <a:gd name="connsiteX2" fmla="*/ 496988 w 551887"/>
              <a:gd name="connsiteY2" fmla="*/ 308418 h 1934683"/>
              <a:gd name="connsiteX3" fmla="*/ 457963 w 551887"/>
              <a:gd name="connsiteY3" fmla="*/ 492487 h 1934683"/>
              <a:gd name="connsiteX4" fmla="*/ 423038 w 551887"/>
              <a:gd name="connsiteY4" fmla="*/ 648384 h 1934683"/>
              <a:gd name="connsiteX5" fmla="*/ 394664 w 551887"/>
              <a:gd name="connsiteY5" fmla="*/ 811354 h 1934683"/>
              <a:gd name="connsiteX6" fmla="*/ 352465 w 551887"/>
              <a:gd name="connsiteY6" fmla="*/ 1051247 h 1934683"/>
              <a:gd name="connsiteX7" fmla="*/ 312516 w 551887"/>
              <a:gd name="connsiteY7" fmla="*/ 1204893 h 1934683"/>
              <a:gd name="connsiteX8" fmla="*/ 277792 w 551887"/>
              <a:gd name="connsiteY8" fmla="*/ 1355364 h 1934683"/>
              <a:gd name="connsiteX9" fmla="*/ 231493 w 551887"/>
              <a:gd name="connsiteY9" fmla="*/ 1494260 h 1934683"/>
              <a:gd name="connsiteX10" fmla="*/ 196769 w 551887"/>
              <a:gd name="connsiteY10" fmla="*/ 1587983 h 1934683"/>
              <a:gd name="connsiteX11" fmla="*/ 162045 w 551887"/>
              <a:gd name="connsiteY11" fmla="*/ 1679455 h 1934683"/>
              <a:gd name="connsiteX12" fmla="*/ 131622 w 551887"/>
              <a:gd name="connsiteY12" fmla="*/ 1739378 h 1934683"/>
              <a:gd name="connsiteX13" fmla="*/ 72623 w 551887"/>
              <a:gd name="connsiteY13" fmla="*/ 1842425 h 1934683"/>
              <a:gd name="connsiteX14" fmla="*/ 0 w 551887"/>
              <a:gd name="connsiteY14" fmla="*/ 1934098 h 1934683"/>
              <a:gd name="connsiteX15" fmla="*/ 53573 w 551887"/>
              <a:gd name="connsiteY15" fmla="*/ 1897324 h 1934683"/>
              <a:gd name="connsiteX0" fmla="*/ 577629 w 577629"/>
              <a:gd name="connsiteY0" fmla="*/ 0 h 2034173"/>
              <a:gd name="connsiteX1" fmla="*/ 547004 w 577629"/>
              <a:gd name="connsiteY1" fmla="*/ 166346 h 2034173"/>
              <a:gd name="connsiteX2" fmla="*/ 522730 w 577629"/>
              <a:gd name="connsiteY2" fmla="*/ 308418 h 2034173"/>
              <a:gd name="connsiteX3" fmla="*/ 483705 w 577629"/>
              <a:gd name="connsiteY3" fmla="*/ 492487 h 2034173"/>
              <a:gd name="connsiteX4" fmla="*/ 448780 w 577629"/>
              <a:gd name="connsiteY4" fmla="*/ 648384 h 2034173"/>
              <a:gd name="connsiteX5" fmla="*/ 420406 w 577629"/>
              <a:gd name="connsiteY5" fmla="*/ 811354 h 2034173"/>
              <a:gd name="connsiteX6" fmla="*/ 378207 w 577629"/>
              <a:gd name="connsiteY6" fmla="*/ 1051247 h 2034173"/>
              <a:gd name="connsiteX7" fmla="*/ 338258 w 577629"/>
              <a:gd name="connsiteY7" fmla="*/ 1204893 h 2034173"/>
              <a:gd name="connsiteX8" fmla="*/ 303534 w 577629"/>
              <a:gd name="connsiteY8" fmla="*/ 1355364 h 2034173"/>
              <a:gd name="connsiteX9" fmla="*/ 257235 w 577629"/>
              <a:gd name="connsiteY9" fmla="*/ 1494260 h 2034173"/>
              <a:gd name="connsiteX10" fmla="*/ 222511 w 577629"/>
              <a:gd name="connsiteY10" fmla="*/ 1587983 h 2034173"/>
              <a:gd name="connsiteX11" fmla="*/ 187787 w 577629"/>
              <a:gd name="connsiteY11" fmla="*/ 1679455 h 2034173"/>
              <a:gd name="connsiteX12" fmla="*/ 157364 w 577629"/>
              <a:gd name="connsiteY12" fmla="*/ 1739378 h 2034173"/>
              <a:gd name="connsiteX13" fmla="*/ 98365 w 577629"/>
              <a:gd name="connsiteY13" fmla="*/ 1842425 h 2034173"/>
              <a:gd name="connsiteX14" fmla="*/ 25742 w 577629"/>
              <a:gd name="connsiteY14" fmla="*/ 1934098 h 2034173"/>
              <a:gd name="connsiteX15" fmla="*/ 12640 w 577629"/>
              <a:gd name="connsiteY15" fmla="*/ 2030674 h 2034173"/>
              <a:gd name="connsiteX0" fmla="*/ 572802 w 572802"/>
              <a:gd name="connsiteY0" fmla="*/ 0 h 2033132"/>
              <a:gd name="connsiteX1" fmla="*/ 542177 w 572802"/>
              <a:gd name="connsiteY1" fmla="*/ 166346 h 2033132"/>
              <a:gd name="connsiteX2" fmla="*/ 517903 w 572802"/>
              <a:gd name="connsiteY2" fmla="*/ 308418 h 2033132"/>
              <a:gd name="connsiteX3" fmla="*/ 478878 w 572802"/>
              <a:gd name="connsiteY3" fmla="*/ 492487 h 2033132"/>
              <a:gd name="connsiteX4" fmla="*/ 443953 w 572802"/>
              <a:gd name="connsiteY4" fmla="*/ 648384 h 2033132"/>
              <a:gd name="connsiteX5" fmla="*/ 415579 w 572802"/>
              <a:gd name="connsiteY5" fmla="*/ 811354 h 2033132"/>
              <a:gd name="connsiteX6" fmla="*/ 373380 w 572802"/>
              <a:gd name="connsiteY6" fmla="*/ 1051247 h 2033132"/>
              <a:gd name="connsiteX7" fmla="*/ 333431 w 572802"/>
              <a:gd name="connsiteY7" fmla="*/ 1204893 h 2033132"/>
              <a:gd name="connsiteX8" fmla="*/ 298707 w 572802"/>
              <a:gd name="connsiteY8" fmla="*/ 1355364 h 2033132"/>
              <a:gd name="connsiteX9" fmla="*/ 252408 w 572802"/>
              <a:gd name="connsiteY9" fmla="*/ 1494260 h 2033132"/>
              <a:gd name="connsiteX10" fmla="*/ 217684 w 572802"/>
              <a:gd name="connsiteY10" fmla="*/ 1587983 h 2033132"/>
              <a:gd name="connsiteX11" fmla="*/ 182960 w 572802"/>
              <a:gd name="connsiteY11" fmla="*/ 1679455 h 2033132"/>
              <a:gd name="connsiteX12" fmla="*/ 152537 w 572802"/>
              <a:gd name="connsiteY12" fmla="*/ 1739378 h 2033132"/>
              <a:gd name="connsiteX13" fmla="*/ 93538 w 572802"/>
              <a:gd name="connsiteY13" fmla="*/ 1842425 h 2033132"/>
              <a:gd name="connsiteX14" fmla="*/ 65365 w 572802"/>
              <a:gd name="connsiteY14" fmla="*/ 1876948 h 2033132"/>
              <a:gd name="connsiteX15" fmla="*/ 7813 w 572802"/>
              <a:gd name="connsiteY15" fmla="*/ 2030674 h 2033132"/>
              <a:gd name="connsiteX0" fmla="*/ 512760 w 512760"/>
              <a:gd name="connsiteY0" fmla="*/ 0 h 1913742"/>
              <a:gd name="connsiteX1" fmla="*/ 482135 w 512760"/>
              <a:gd name="connsiteY1" fmla="*/ 166346 h 1913742"/>
              <a:gd name="connsiteX2" fmla="*/ 457861 w 512760"/>
              <a:gd name="connsiteY2" fmla="*/ 308418 h 1913742"/>
              <a:gd name="connsiteX3" fmla="*/ 418836 w 512760"/>
              <a:gd name="connsiteY3" fmla="*/ 492487 h 1913742"/>
              <a:gd name="connsiteX4" fmla="*/ 383911 w 512760"/>
              <a:gd name="connsiteY4" fmla="*/ 648384 h 1913742"/>
              <a:gd name="connsiteX5" fmla="*/ 355537 w 512760"/>
              <a:gd name="connsiteY5" fmla="*/ 811354 h 1913742"/>
              <a:gd name="connsiteX6" fmla="*/ 313338 w 512760"/>
              <a:gd name="connsiteY6" fmla="*/ 1051247 h 1913742"/>
              <a:gd name="connsiteX7" fmla="*/ 273389 w 512760"/>
              <a:gd name="connsiteY7" fmla="*/ 1204893 h 1913742"/>
              <a:gd name="connsiteX8" fmla="*/ 238665 w 512760"/>
              <a:gd name="connsiteY8" fmla="*/ 1355364 h 1913742"/>
              <a:gd name="connsiteX9" fmla="*/ 192366 w 512760"/>
              <a:gd name="connsiteY9" fmla="*/ 1494260 h 1913742"/>
              <a:gd name="connsiteX10" fmla="*/ 157642 w 512760"/>
              <a:gd name="connsiteY10" fmla="*/ 1587983 h 1913742"/>
              <a:gd name="connsiteX11" fmla="*/ 122918 w 512760"/>
              <a:gd name="connsiteY11" fmla="*/ 1679455 h 1913742"/>
              <a:gd name="connsiteX12" fmla="*/ 92495 w 512760"/>
              <a:gd name="connsiteY12" fmla="*/ 1739378 h 1913742"/>
              <a:gd name="connsiteX13" fmla="*/ 33496 w 512760"/>
              <a:gd name="connsiteY13" fmla="*/ 1842425 h 1913742"/>
              <a:gd name="connsiteX14" fmla="*/ 5323 w 512760"/>
              <a:gd name="connsiteY14" fmla="*/ 1876948 h 1913742"/>
              <a:gd name="connsiteX15" fmla="*/ 20796 w 512760"/>
              <a:gd name="connsiteY15" fmla="*/ 1906849 h 1913742"/>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53915 w 533179"/>
              <a:gd name="connsiteY13" fmla="*/ 1842425 h 1908089"/>
              <a:gd name="connsiteX14" fmla="*/ 25742 w 533179"/>
              <a:gd name="connsiteY14" fmla="*/ 1876948 h 1908089"/>
              <a:gd name="connsiteX15" fmla="*/ 12640 w 533179"/>
              <a:gd name="connsiteY15" fmla="*/ 1900499 h 1908089"/>
              <a:gd name="connsiteX0" fmla="*/ 533179 w 533179"/>
              <a:gd name="connsiteY0" fmla="*/ 0 h 1908089"/>
              <a:gd name="connsiteX1" fmla="*/ 502554 w 533179"/>
              <a:gd name="connsiteY1" fmla="*/ 166346 h 1908089"/>
              <a:gd name="connsiteX2" fmla="*/ 478280 w 533179"/>
              <a:gd name="connsiteY2" fmla="*/ 308418 h 1908089"/>
              <a:gd name="connsiteX3" fmla="*/ 439255 w 533179"/>
              <a:gd name="connsiteY3" fmla="*/ 492487 h 1908089"/>
              <a:gd name="connsiteX4" fmla="*/ 404330 w 533179"/>
              <a:gd name="connsiteY4" fmla="*/ 648384 h 1908089"/>
              <a:gd name="connsiteX5" fmla="*/ 375956 w 533179"/>
              <a:gd name="connsiteY5" fmla="*/ 811354 h 1908089"/>
              <a:gd name="connsiteX6" fmla="*/ 333757 w 533179"/>
              <a:gd name="connsiteY6" fmla="*/ 1051247 h 1908089"/>
              <a:gd name="connsiteX7" fmla="*/ 293808 w 533179"/>
              <a:gd name="connsiteY7" fmla="*/ 1204893 h 1908089"/>
              <a:gd name="connsiteX8" fmla="*/ 259084 w 533179"/>
              <a:gd name="connsiteY8" fmla="*/ 1355364 h 1908089"/>
              <a:gd name="connsiteX9" fmla="*/ 212785 w 533179"/>
              <a:gd name="connsiteY9" fmla="*/ 1494260 h 1908089"/>
              <a:gd name="connsiteX10" fmla="*/ 178061 w 533179"/>
              <a:gd name="connsiteY10" fmla="*/ 1587983 h 1908089"/>
              <a:gd name="connsiteX11" fmla="*/ 143337 w 533179"/>
              <a:gd name="connsiteY11" fmla="*/ 1679455 h 1908089"/>
              <a:gd name="connsiteX12" fmla="*/ 112914 w 533179"/>
              <a:gd name="connsiteY12" fmla="*/ 1739378 h 1908089"/>
              <a:gd name="connsiteX13" fmla="*/ 69790 w 533179"/>
              <a:gd name="connsiteY13" fmla="*/ 1810675 h 1908089"/>
              <a:gd name="connsiteX14" fmla="*/ 25742 w 533179"/>
              <a:gd name="connsiteY14" fmla="*/ 1876948 h 1908089"/>
              <a:gd name="connsiteX15" fmla="*/ 12640 w 533179"/>
              <a:gd name="connsiteY15" fmla="*/ 1900499 h 1908089"/>
              <a:gd name="connsiteX0" fmla="*/ 531706 w 531706"/>
              <a:gd name="connsiteY0" fmla="*/ 0 h 1906812"/>
              <a:gd name="connsiteX1" fmla="*/ 501081 w 531706"/>
              <a:gd name="connsiteY1" fmla="*/ 166346 h 1906812"/>
              <a:gd name="connsiteX2" fmla="*/ 476807 w 531706"/>
              <a:gd name="connsiteY2" fmla="*/ 308418 h 1906812"/>
              <a:gd name="connsiteX3" fmla="*/ 437782 w 531706"/>
              <a:gd name="connsiteY3" fmla="*/ 492487 h 1906812"/>
              <a:gd name="connsiteX4" fmla="*/ 402857 w 531706"/>
              <a:gd name="connsiteY4" fmla="*/ 648384 h 1906812"/>
              <a:gd name="connsiteX5" fmla="*/ 374483 w 531706"/>
              <a:gd name="connsiteY5" fmla="*/ 811354 h 1906812"/>
              <a:gd name="connsiteX6" fmla="*/ 332284 w 531706"/>
              <a:gd name="connsiteY6" fmla="*/ 1051247 h 1906812"/>
              <a:gd name="connsiteX7" fmla="*/ 292335 w 531706"/>
              <a:gd name="connsiteY7" fmla="*/ 1204893 h 1906812"/>
              <a:gd name="connsiteX8" fmla="*/ 257611 w 531706"/>
              <a:gd name="connsiteY8" fmla="*/ 1355364 h 1906812"/>
              <a:gd name="connsiteX9" fmla="*/ 211312 w 531706"/>
              <a:gd name="connsiteY9" fmla="*/ 1494260 h 1906812"/>
              <a:gd name="connsiteX10" fmla="*/ 176588 w 531706"/>
              <a:gd name="connsiteY10" fmla="*/ 1587983 h 1906812"/>
              <a:gd name="connsiteX11" fmla="*/ 141864 w 531706"/>
              <a:gd name="connsiteY11" fmla="*/ 1679455 h 1906812"/>
              <a:gd name="connsiteX12" fmla="*/ 111441 w 531706"/>
              <a:gd name="connsiteY12" fmla="*/ 1739378 h 1906812"/>
              <a:gd name="connsiteX13" fmla="*/ 68317 w 531706"/>
              <a:gd name="connsiteY13" fmla="*/ 1810675 h 1906812"/>
              <a:gd name="connsiteX14" fmla="*/ 33794 w 531706"/>
              <a:gd name="connsiteY14" fmla="*/ 1864248 h 1906812"/>
              <a:gd name="connsiteX15" fmla="*/ 11167 w 531706"/>
              <a:gd name="connsiteY15" fmla="*/ 1900499 h 1906812"/>
              <a:gd name="connsiteX0" fmla="*/ 534461 w 534461"/>
              <a:gd name="connsiteY0" fmla="*/ 0 h 1921586"/>
              <a:gd name="connsiteX1" fmla="*/ 503836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5612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5039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79343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14067 w 534461"/>
              <a:gd name="connsiteY9" fmla="*/ 149426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34461 w 534461"/>
              <a:gd name="connsiteY0" fmla="*/ 0 h 1921586"/>
              <a:gd name="connsiteX1" fmla="*/ 507011 w 534461"/>
              <a:gd name="connsiteY1" fmla="*/ 166346 h 1921586"/>
              <a:gd name="connsiteX2" fmla="*/ 479562 w 534461"/>
              <a:gd name="connsiteY2" fmla="*/ 308418 h 1921586"/>
              <a:gd name="connsiteX3" fmla="*/ 440537 w 534461"/>
              <a:gd name="connsiteY3" fmla="*/ 492487 h 1921586"/>
              <a:gd name="connsiteX4" fmla="*/ 408787 w 534461"/>
              <a:gd name="connsiteY4" fmla="*/ 648384 h 1921586"/>
              <a:gd name="connsiteX5" fmla="*/ 377238 w 534461"/>
              <a:gd name="connsiteY5" fmla="*/ 811354 h 1921586"/>
              <a:gd name="connsiteX6" fmla="*/ 331864 w 534461"/>
              <a:gd name="connsiteY6" fmla="*/ 1051247 h 1921586"/>
              <a:gd name="connsiteX7" fmla="*/ 295090 w 534461"/>
              <a:gd name="connsiteY7" fmla="*/ 1204893 h 1921586"/>
              <a:gd name="connsiteX8" fmla="*/ 260366 w 534461"/>
              <a:gd name="connsiteY8" fmla="*/ 1355364 h 1921586"/>
              <a:gd name="connsiteX9" fmla="*/ 220417 w 534461"/>
              <a:gd name="connsiteY9" fmla="*/ 1487910 h 1921586"/>
              <a:gd name="connsiteX10" fmla="*/ 182518 w 534461"/>
              <a:gd name="connsiteY10" fmla="*/ 1587983 h 1921586"/>
              <a:gd name="connsiteX11" fmla="*/ 144619 w 534461"/>
              <a:gd name="connsiteY11" fmla="*/ 1679455 h 1921586"/>
              <a:gd name="connsiteX12" fmla="*/ 114196 w 534461"/>
              <a:gd name="connsiteY12" fmla="*/ 1739378 h 1921586"/>
              <a:gd name="connsiteX13" fmla="*/ 71072 w 534461"/>
              <a:gd name="connsiteY13" fmla="*/ 1810675 h 1921586"/>
              <a:gd name="connsiteX14" fmla="*/ 36549 w 534461"/>
              <a:gd name="connsiteY14" fmla="*/ 1864248 h 1921586"/>
              <a:gd name="connsiteX15" fmla="*/ 10747 w 534461"/>
              <a:gd name="connsiteY15" fmla="*/ 1916374 h 1921586"/>
              <a:gd name="connsiteX0" fmla="*/ 545758 w 545758"/>
              <a:gd name="connsiteY0" fmla="*/ 0 h 1921586"/>
              <a:gd name="connsiteX1" fmla="*/ 518308 w 545758"/>
              <a:gd name="connsiteY1" fmla="*/ 166346 h 1921586"/>
              <a:gd name="connsiteX2" fmla="*/ 490859 w 545758"/>
              <a:gd name="connsiteY2" fmla="*/ 308418 h 1921586"/>
              <a:gd name="connsiteX3" fmla="*/ 451834 w 545758"/>
              <a:gd name="connsiteY3" fmla="*/ 492487 h 1921586"/>
              <a:gd name="connsiteX4" fmla="*/ 420084 w 545758"/>
              <a:gd name="connsiteY4" fmla="*/ 648384 h 1921586"/>
              <a:gd name="connsiteX5" fmla="*/ 388535 w 545758"/>
              <a:gd name="connsiteY5" fmla="*/ 811354 h 1921586"/>
              <a:gd name="connsiteX6" fmla="*/ 343161 w 545758"/>
              <a:gd name="connsiteY6" fmla="*/ 1051247 h 1921586"/>
              <a:gd name="connsiteX7" fmla="*/ 306387 w 545758"/>
              <a:gd name="connsiteY7" fmla="*/ 1204893 h 1921586"/>
              <a:gd name="connsiteX8" fmla="*/ 271663 w 545758"/>
              <a:gd name="connsiteY8" fmla="*/ 1355364 h 1921586"/>
              <a:gd name="connsiteX9" fmla="*/ 231714 w 545758"/>
              <a:gd name="connsiteY9" fmla="*/ 1487910 h 1921586"/>
              <a:gd name="connsiteX10" fmla="*/ 193815 w 545758"/>
              <a:gd name="connsiteY10" fmla="*/ 1587983 h 1921586"/>
              <a:gd name="connsiteX11" fmla="*/ 155916 w 545758"/>
              <a:gd name="connsiteY11" fmla="*/ 1679455 h 1921586"/>
              <a:gd name="connsiteX12" fmla="*/ 125493 w 545758"/>
              <a:gd name="connsiteY12" fmla="*/ 1739378 h 1921586"/>
              <a:gd name="connsiteX13" fmla="*/ 82369 w 545758"/>
              <a:gd name="connsiteY13" fmla="*/ 1810675 h 1921586"/>
              <a:gd name="connsiteX14" fmla="*/ 47846 w 545758"/>
              <a:gd name="connsiteY14" fmla="*/ 1864248 h 1921586"/>
              <a:gd name="connsiteX15" fmla="*/ 9344 w 545758"/>
              <a:gd name="connsiteY15" fmla="*/ 1916374 h 1921586"/>
              <a:gd name="connsiteX0" fmla="*/ 635770 w 635770"/>
              <a:gd name="connsiteY0" fmla="*/ 6494 h 1759809"/>
              <a:gd name="connsiteX1" fmla="*/ 518308 w 635770"/>
              <a:gd name="connsiteY1" fmla="*/ 4569 h 1759809"/>
              <a:gd name="connsiteX2" fmla="*/ 490859 w 635770"/>
              <a:gd name="connsiteY2" fmla="*/ 146641 h 1759809"/>
              <a:gd name="connsiteX3" fmla="*/ 451834 w 635770"/>
              <a:gd name="connsiteY3" fmla="*/ 330710 h 1759809"/>
              <a:gd name="connsiteX4" fmla="*/ 420084 w 635770"/>
              <a:gd name="connsiteY4" fmla="*/ 486607 h 1759809"/>
              <a:gd name="connsiteX5" fmla="*/ 388535 w 635770"/>
              <a:gd name="connsiteY5" fmla="*/ 649577 h 1759809"/>
              <a:gd name="connsiteX6" fmla="*/ 343161 w 635770"/>
              <a:gd name="connsiteY6" fmla="*/ 889470 h 1759809"/>
              <a:gd name="connsiteX7" fmla="*/ 306387 w 635770"/>
              <a:gd name="connsiteY7" fmla="*/ 1043116 h 1759809"/>
              <a:gd name="connsiteX8" fmla="*/ 271663 w 635770"/>
              <a:gd name="connsiteY8" fmla="*/ 1193587 h 1759809"/>
              <a:gd name="connsiteX9" fmla="*/ 231714 w 635770"/>
              <a:gd name="connsiteY9" fmla="*/ 1326133 h 1759809"/>
              <a:gd name="connsiteX10" fmla="*/ 193815 w 635770"/>
              <a:gd name="connsiteY10" fmla="*/ 1426206 h 1759809"/>
              <a:gd name="connsiteX11" fmla="*/ 155916 w 635770"/>
              <a:gd name="connsiteY11" fmla="*/ 1517678 h 1759809"/>
              <a:gd name="connsiteX12" fmla="*/ 125493 w 635770"/>
              <a:gd name="connsiteY12" fmla="*/ 1577601 h 1759809"/>
              <a:gd name="connsiteX13" fmla="*/ 82369 w 635770"/>
              <a:gd name="connsiteY13" fmla="*/ 1648898 h 1759809"/>
              <a:gd name="connsiteX14" fmla="*/ 47846 w 635770"/>
              <a:gd name="connsiteY14" fmla="*/ 1702471 h 1759809"/>
              <a:gd name="connsiteX15" fmla="*/ 9344 w 635770"/>
              <a:gd name="connsiteY15" fmla="*/ 1754597 h 1759809"/>
              <a:gd name="connsiteX0" fmla="*/ 635770 w 635770"/>
              <a:gd name="connsiteY0" fmla="*/ 0 h 1753315"/>
              <a:gd name="connsiteX1" fmla="*/ 579895 w 635770"/>
              <a:gd name="connsiteY1" fmla="*/ 248832 h 1753315"/>
              <a:gd name="connsiteX2" fmla="*/ 490859 w 635770"/>
              <a:gd name="connsiteY2" fmla="*/ 140147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451834 w 635770"/>
              <a:gd name="connsiteY3" fmla="*/ 324216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420084 w 635770"/>
              <a:gd name="connsiteY4" fmla="*/ 480113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388535 w 635770"/>
              <a:gd name="connsiteY5" fmla="*/ 64308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343161 w 635770"/>
              <a:gd name="connsiteY6" fmla="*/ 88297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306387 w 635770"/>
              <a:gd name="connsiteY7" fmla="*/ 1036622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271663 w 635770"/>
              <a:gd name="connsiteY8" fmla="*/ 1187093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231714 w 635770"/>
              <a:gd name="connsiteY9" fmla="*/ 1319639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193815 w 635770"/>
              <a:gd name="connsiteY10" fmla="*/ 1419712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55916 w 635770"/>
              <a:gd name="connsiteY11" fmla="*/ 1511184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25493 w 635770"/>
              <a:gd name="connsiteY12" fmla="*/ 1571107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82369 w 635770"/>
              <a:gd name="connsiteY13" fmla="*/ 1642404 h 1753315"/>
              <a:gd name="connsiteX14" fmla="*/ 47846 w 635770"/>
              <a:gd name="connsiteY14" fmla="*/ 1695977 h 1753315"/>
              <a:gd name="connsiteX15" fmla="*/ 9344 w 635770"/>
              <a:gd name="connsiteY15" fmla="*/ 1748103 h 1753315"/>
              <a:gd name="connsiteX0" fmla="*/ 635770 w 635770"/>
              <a:gd name="connsiteY0" fmla="*/ 0 h 1753315"/>
              <a:gd name="connsiteX1" fmla="*/ 579895 w 635770"/>
              <a:gd name="connsiteY1" fmla="*/ 248832 h 1753315"/>
              <a:gd name="connsiteX2" fmla="*/ 566659 w 635770"/>
              <a:gd name="connsiteY2" fmla="*/ 397502 h 1753315"/>
              <a:gd name="connsiteX3" fmla="*/ 530003 w 635770"/>
              <a:gd name="connsiteY3" fmla="*/ 505685 h 1753315"/>
              <a:gd name="connsiteX4" fmla="*/ 510097 w 635770"/>
              <a:gd name="connsiteY4" fmla="*/ 618688 h 1753315"/>
              <a:gd name="connsiteX5" fmla="*/ 469073 w 635770"/>
              <a:gd name="connsiteY5" fmla="*/ 751963 h 1753315"/>
              <a:gd name="connsiteX6" fmla="*/ 440279 w 635770"/>
              <a:gd name="connsiteY6" fmla="*/ 942366 h 1753315"/>
              <a:gd name="connsiteX7" fmla="*/ 420087 w 635770"/>
              <a:gd name="connsiteY7" fmla="*/ 1115808 h 1753315"/>
              <a:gd name="connsiteX8" fmla="*/ 368782 w 635770"/>
              <a:gd name="connsiteY8" fmla="*/ 1266279 h 1753315"/>
              <a:gd name="connsiteX9" fmla="*/ 326464 w 635770"/>
              <a:gd name="connsiteY9" fmla="*/ 1405425 h 1753315"/>
              <a:gd name="connsiteX10" fmla="*/ 267246 w 635770"/>
              <a:gd name="connsiteY10" fmla="*/ 1541790 h 1753315"/>
              <a:gd name="connsiteX11" fmla="*/ 193816 w 635770"/>
              <a:gd name="connsiteY11" fmla="*/ 1613466 h 1753315"/>
              <a:gd name="connsiteX12" fmla="*/ 165762 w 635770"/>
              <a:gd name="connsiteY12" fmla="*/ 1676689 h 1753315"/>
              <a:gd name="connsiteX13" fmla="*/ 110794 w 635770"/>
              <a:gd name="connsiteY13" fmla="*/ 1734788 h 1753315"/>
              <a:gd name="connsiteX14" fmla="*/ 47846 w 635770"/>
              <a:gd name="connsiteY14" fmla="*/ 1695977 h 1753315"/>
              <a:gd name="connsiteX15" fmla="*/ 9344 w 635770"/>
              <a:gd name="connsiteY15" fmla="*/ 1748103 h 1753315"/>
              <a:gd name="connsiteX0" fmla="*/ 634409 w 634409"/>
              <a:gd name="connsiteY0" fmla="*/ 0 h 1759423"/>
              <a:gd name="connsiteX1" fmla="*/ 578534 w 634409"/>
              <a:gd name="connsiteY1" fmla="*/ 248832 h 1759423"/>
              <a:gd name="connsiteX2" fmla="*/ 565298 w 634409"/>
              <a:gd name="connsiteY2" fmla="*/ 397502 h 1759423"/>
              <a:gd name="connsiteX3" fmla="*/ 528642 w 634409"/>
              <a:gd name="connsiteY3" fmla="*/ 505685 h 1759423"/>
              <a:gd name="connsiteX4" fmla="*/ 508736 w 634409"/>
              <a:gd name="connsiteY4" fmla="*/ 618688 h 1759423"/>
              <a:gd name="connsiteX5" fmla="*/ 467712 w 634409"/>
              <a:gd name="connsiteY5" fmla="*/ 751963 h 1759423"/>
              <a:gd name="connsiteX6" fmla="*/ 438918 w 634409"/>
              <a:gd name="connsiteY6" fmla="*/ 942366 h 1759423"/>
              <a:gd name="connsiteX7" fmla="*/ 418726 w 634409"/>
              <a:gd name="connsiteY7" fmla="*/ 1115808 h 1759423"/>
              <a:gd name="connsiteX8" fmla="*/ 367421 w 634409"/>
              <a:gd name="connsiteY8" fmla="*/ 1266279 h 1759423"/>
              <a:gd name="connsiteX9" fmla="*/ 325103 w 634409"/>
              <a:gd name="connsiteY9" fmla="*/ 1405425 h 1759423"/>
              <a:gd name="connsiteX10" fmla="*/ 265885 w 634409"/>
              <a:gd name="connsiteY10" fmla="*/ 1541790 h 1759423"/>
              <a:gd name="connsiteX11" fmla="*/ 192455 w 634409"/>
              <a:gd name="connsiteY11" fmla="*/ 1613466 h 1759423"/>
              <a:gd name="connsiteX12" fmla="*/ 164401 w 634409"/>
              <a:gd name="connsiteY12" fmla="*/ 1676689 h 1759423"/>
              <a:gd name="connsiteX13" fmla="*/ 109433 w 634409"/>
              <a:gd name="connsiteY13" fmla="*/ 1734788 h 1759423"/>
              <a:gd name="connsiteX14" fmla="*/ 63067 w 634409"/>
              <a:gd name="connsiteY14" fmla="*/ 1745468 h 1759423"/>
              <a:gd name="connsiteX15" fmla="*/ 7983 w 634409"/>
              <a:gd name="connsiteY15" fmla="*/ 1748103 h 1759423"/>
              <a:gd name="connsiteX0" fmla="*/ 645499 w 645499"/>
              <a:gd name="connsiteY0" fmla="*/ 0 h 1754845"/>
              <a:gd name="connsiteX1" fmla="*/ 589624 w 645499"/>
              <a:gd name="connsiteY1" fmla="*/ 248832 h 1754845"/>
              <a:gd name="connsiteX2" fmla="*/ 576388 w 645499"/>
              <a:gd name="connsiteY2" fmla="*/ 397502 h 1754845"/>
              <a:gd name="connsiteX3" fmla="*/ 539732 w 645499"/>
              <a:gd name="connsiteY3" fmla="*/ 505685 h 1754845"/>
              <a:gd name="connsiteX4" fmla="*/ 519826 w 645499"/>
              <a:gd name="connsiteY4" fmla="*/ 618688 h 1754845"/>
              <a:gd name="connsiteX5" fmla="*/ 478802 w 645499"/>
              <a:gd name="connsiteY5" fmla="*/ 751963 h 1754845"/>
              <a:gd name="connsiteX6" fmla="*/ 450008 w 645499"/>
              <a:gd name="connsiteY6" fmla="*/ 942366 h 1754845"/>
              <a:gd name="connsiteX7" fmla="*/ 429816 w 645499"/>
              <a:gd name="connsiteY7" fmla="*/ 1115808 h 1754845"/>
              <a:gd name="connsiteX8" fmla="*/ 378511 w 645499"/>
              <a:gd name="connsiteY8" fmla="*/ 1266279 h 1754845"/>
              <a:gd name="connsiteX9" fmla="*/ 336193 w 645499"/>
              <a:gd name="connsiteY9" fmla="*/ 1405425 h 1754845"/>
              <a:gd name="connsiteX10" fmla="*/ 276975 w 645499"/>
              <a:gd name="connsiteY10" fmla="*/ 1541790 h 1754845"/>
              <a:gd name="connsiteX11" fmla="*/ 203545 w 645499"/>
              <a:gd name="connsiteY11" fmla="*/ 1613466 h 1754845"/>
              <a:gd name="connsiteX12" fmla="*/ 175491 w 645499"/>
              <a:gd name="connsiteY12" fmla="*/ 1676689 h 1754845"/>
              <a:gd name="connsiteX13" fmla="*/ 120523 w 645499"/>
              <a:gd name="connsiteY13" fmla="*/ 1734788 h 1754845"/>
              <a:gd name="connsiteX14" fmla="*/ 74157 w 645499"/>
              <a:gd name="connsiteY14" fmla="*/ 1745468 h 1754845"/>
              <a:gd name="connsiteX15" fmla="*/ 7228 w 645499"/>
              <a:gd name="connsiteY15" fmla="*/ 1741505 h 1754845"/>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75491 w 645499"/>
              <a:gd name="connsiteY12" fmla="*/ 1676689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03545 w 645499"/>
              <a:gd name="connsiteY11" fmla="*/ 1613466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7697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36193 w 645499"/>
              <a:gd name="connsiteY9" fmla="*/ 14054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88819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78511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50008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478802 w 645499"/>
              <a:gd name="connsiteY5" fmla="*/ 751963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66589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2981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19826 w 645499"/>
              <a:gd name="connsiteY4" fmla="*/ 618688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39732 w 645499"/>
              <a:gd name="connsiteY3" fmla="*/ 505685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6313 w 645499"/>
              <a:gd name="connsiteY3" fmla="*/ 512283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6388 w 645499"/>
              <a:gd name="connsiteY2" fmla="*/ 397502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89624 w 645499"/>
              <a:gd name="connsiteY1" fmla="*/ 248832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45499 w 645499"/>
              <a:gd name="connsiteY0" fmla="*/ 0 h 1757637"/>
              <a:gd name="connsiteX1" fmla="*/ 591993 w 645499"/>
              <a:gd name="connsiteY1" fmla="*/ 235634 h 1757637"/>
              <a:gd name="connsiteX2" fmla="*/ 571651 w 645499"/>
              <a:gd name="connsiteY2" fmla="*/ 387604 h 1757637"/>
              <a:gd name="connsiteX3" fmla="*/ 553944 w 645499"/>
              <a:gd name="connsiteY3" fmla="*/ 505684 h 1757637"/>
              <a:gd name="connsiteX4" fmla="*/ 531670 w 645499"/>
              <a:gd name="connsiteY4" fmla="*/ 615389 h 1757637"/>
              <a:gd name="connsiteX5" fmla="*/ 504859 w 645499"/>
              <a:gd name="connsiteY5" fmla="*/ 755262 h 1757637"/>
              <a:gd name="connsiteX6" fmla="*/ 471326 w 645499"/>
              <a:gd name="connsiteY6" fmla="*/ 942366 h 1757637"/>
              <a:gd name="connsiteX7" fmla="*/ 432186 w 645499"/>
              <a:gd name="connsiteY7" fmla="*/ 1115808 h 1757637"/>
              <a:gd name="connsiteX8" fmla="*/ 392724 w 645499"/>
              <a:gd name="connsiteY8" fmla="*/ 1266279 h 1757637"/>
              <a:gd name="connsiteX9" fmla="*/ 345668 w 645499"/>
              <a:gd name="connsiteY9" fmla="*/ 1412025 h 1757637"/>
              <a:gd name="connsiteX10" fmla="*/ 295925 w 645499"/>
              <a:gd name="connsiteY10" fmla="*/ 1541790 h 1757637"/>
              <a:gd name="connsiteX11" fmla="*/ 243813 w 645499"/>
              <a:gd name="connsiteY11" fmla="*/ 1626664 h 1757637"/>
              <a:gd name="connsiteX12" fmla="*/ 189704 w 645499"/>
              <a:gd name="connsiteY12" fmla="*/ 1683288 h 1757637"/>
              <a:gd name="connsiteX13" fmla="*/ 120523 w 645499"/>
              <a:gd name="connsiteY13" fmla="*/ 1734788 h 1757637"/>
              <a:gd name="connsiteX14" fmla="*/ 74157 w 645499"/>
              <a:gd name="connsiteY14" fmla="*/ 1752068 h 1757637"/>
              <a:gd name="connsiteX15" fmla="*/ 7228 w 645499"/>
              <a:gd name="connsiteY15" fmla="*/ 1741505 h 1757637"/>
              <a:gd name="connsiteX0" fmla="*/ 621812 w 621812"/>
              <a:gd name="connsiteY0" fmla="*/ 0 h 1757637"/>
              <a:gd name="connsiteX1" fmla="*/ 591993 w 621812"/>
              <a:gd name="connsiteY1" fmla="*/ 235634 h 1757637"/>
              <a:gd name="connsiteX2" fmla="*/ 571651 w 621812"/>
              <a:gd name="connsiteY2" fmla="*/ 387604 h 1757637"/>
              <a:gd name="connsiteX3" fmla="*/ 553944 w 621812"/>
              <a:gd name="connsiteY3" fmla="*/ 505684 h 1757637"/>
              <a:gd name="connsiteX4" fmla="*/ 531670 w 621812"/>
              <a:gd name="connsiteY4" fmla="*/ 615389 h 1757637"/>
              <a:gd name="connsiteX5" fmla="*/ 504859 w 621812"/>
              <a:gd name="connsiteY5" fmla="*/ 755262 h 1757637"/>
              <a:gd name="connsiteX6" fmla="*/ 471326 w 621812"/>
              <a:gd name="connsiteY6" fmla="*/ 942366 h 1757637"/>
              <a:gd name="connsiteX7" fmla="*/ 432186 w 621812"/>
              <a:gd name="connsiteY7" fmla="*/ 1115808 h 1757637"/>
              <a:gd name="connsiteX8" fmla="*/ 392724 w 621812"/>
              <a:gd name="connsiteY8" fmla="*/ 1266279 h 1757637"/>
              <a:gd name="connsiteX9" fmla="*/ 345668 w 621812"/>
              <a:gd name="connsiteY9" fmla="*/ 1412025 h 1757637"/>
              <a:gd name="connsiteX10" fmla="*/ 295925 w 621812"/>
              <a:gd name="connsiteY10" fmla="*/ 1541790 h 1757637"/>
              <a:gd name="connsiteX11" fmla="*/ 243813 w 621812"/>
              <a:gd name="connsiteY11" fmla="*/ 1626664 h 1757637"/>
              <a:gd name="connsiteX12" fmla="*/ 189704 w 621812"/>
              <a:gd name="connsiteY12" fmla="*/ 1683288 h 1757637"/>
              <a:gd name="connsiteX13" fmla="*/ 120523 w 621812"/>
              <a:gd name="connsiteY13" fmla="*/ 1734788 h 1757637"/>
              <a:gd name="connsiteX14" fmla="*/ 74157 w 621812"/>
              <a:gd name="connsiteY14" fmla="*/ 1752068 h 1757637"/>
              <a:gd name="connsiteX15" fmla="*/ 7228 w 621812"/>
              <a:gd name="connsiteY15" fmla="*/ 1741505 h 1757637"/>
              <a:gd name="connsiteX0" fmla="*/ 621812 w 621812"/>
              <a:gd name="connsiteY0" fmla="*/ 0 h 1763655"/>
              <a:gd name="connsiteX1" fmla="*/ 591993 w 621812"/>
              <a:gd name="connsiteY1" fmla="*/ 235634 h 1763655"/>
              <a:gd name="connsiteX2" fmla="*/ 571651 w 621812"/>
              <a:gd name="connsiteY2" fmla="*/ 387604 h 1763655"/>
              <a:gd name="connsiteX3" fmla="*/ 553944 w 621812"/>
              <a:gd name="connsiteY3" fmla="*/ 505684 h 1763655"/>
              <a:gd name="connsiteX4" fmla="*/ 531670 w 621812"/>
              <a:gd name="connsiteY4" fmla="*/ 615389 h 1763655"/>
              <a:gd name="connsiteX5" fmla="*/ 504859 w 621812"/>
              <a:gd name="connsiteY5" fmla="*/ 755262 h 1763655"/>
              <a:gd name="connsiteX6" fmla="*/ 471326 w 621812"/>
              <a:gd name="connsiteY6" fmla="*/ 942366 h 1763655"/>
              <a:gd name="connsiteX7" fmla="*/ 432186 w 621812"/>
              <a:gd name="connsiteY7" fmla="*/ 1115808 h 1763655"/>
              <a:gd name="connsiteX8" fmla="*/ 392724 w 621812"/>
              <a:gd name="connsiteY8" fmla="*/ 1266279 h 1763655"/>
              <a:gd name="connsiteX9" fmla="*/ 345668 w 621812"/>
              <a:gd name="connsiteY9" fmla="*/ 1412025 h 1763655"/>
              <a:gd name="connsiteX10" fmla="*/ 295925 w 621812"/>
              <a:gd name="connsiteY10" fmla="*/ 1541790 h 1763655"/>
              <a:gd name="connsiteX11" fmla="*/ 243813 w 621812"/>
              <a:gd name="connsiteY11" fmla="*/ 1626664 h 1763655"/>
              <a:gd name="connsiteX12" fmla="*/ 189704 w 621812"/>
              <a:gd name="connsiteY12" fmla="*/ 1683288 h 1763655"/>
              <a:gd name="connsiteX13" fmla="*/ 120523 w 621812"/>
              <a:gd name="connsiteY13" fmla="*/ 1734788 h 1763655"/>
              <a:gd name="connsiteX14" fmla="*/ 74157 w 621812"/>
              <a:gd name="connsiteY14" fmla="*/ 1752068 h 1763655"/>
              <a:gd name="connsiteX15" fmla="*/ 7228 w 621812"/>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0" fmla="*/ 624047 w 624047"/>
              <a:gd name="connsiteY0" fmla="*/ 0 h 1763655"/>
              <a:gd name="connsiteX1" fmla="*/ 594228 w 624047"/>
              <a:gd name="connsiteY1" fmla="*/ 235634 h 1763655"/>
              <a:gd name="connsiteX2" fmla="*/ 573886 w 624047"/>
              <a:gd name="connsiteY2" fmla="*/ 387604 h 1763655"/>
              <a:gd name="connsiteX3" fmla="*/ 556179 w 624047"/>
              <a:gd name="connsiteY3" fmla="*/ 505684 h 1763655"/>
              <a:gd name="connsiteX4" fmla="*/ 533905 w 624047"/>
              <a:gd name="connsiteY4" fmla="*/ 615389 h 1763655"/>
              <a:gd name="connsiteX5" fmla="*/ 507094 w 624047"/>
              <a:gd name="connsiteY5" fmla="*/ 755262 h 1763655"/>
              <a:gd name="connsiteX6" fmla="*/ 473561 w 624047"/>
              <a:gd name="connsiteY6" fmla="*/ 942366 h 1763655"/>
              <a:gd name="connsiteX7" fmla="*/ 434421 w 624047"/>
              <a:gd name="connsiteY7" fmla="*/ 1115808 h 1763655"/>
              <a:gd name="connsiteX8" fmla="*/ 394959 w 624047"/>
              <a:gd name="connsiteY8" fmla="*/ 1266279 h 1763655"/>
              <a:gd name="connsiteX9" fmla="*/ 347903 w 624047"/>
              <a:gd name="connsiteY9" fmla="*/ 1412025 h 1763655"/>
              <a:gd name="connsiteX10" fmla="*/ 298160 w 624047"/>
              <a:gd name="connsiteY10" fmla="*/ 1541790 h 1763655"/>
              <a:gd name="connsiteX11" fmla="*/ 246048 w 624047"/>
              <a:gd name="connsiteY11" fmla="*/ 1626664 h 1763655"/>
              <a:gd name="connsiteX12" fmla="*/ 191939 w 624047"/>
              <a:gd name="connsiteY12" fmla="*/ 1683288 h 1763655"/>
              <a:gd name="connsiteX13" fmla="*/ 122758 w 624047"/>
              <a:gd name="connsiteY13" fmla="*/ 1734788 h 1763655"/>
              <a:gd name="connsiteX14" fmla="*/ 76392 w 624047"/>
              <a:gd name="connsiteY14" fmla="*/ 1752068 h 1763655"/>
              <a:gd name="connsiteX15" fmla="*/ 7094 w 624047"/>
              <a:gd name="connsiteY15" fmla="*/ 1751402 h 1763655"/>
              <a:gd name="connsiteX16" fmla="*/ 8175 w 624047"/>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101 w 630101"/>
              <a:gd name="connsiteY0" fmla="*/ 0 h 1763655"/>
              <a:gd name="connsiteX1" fmla="*/ 600282 w 630101"/>
              <a:gd name="connsiteY1" fmla="*/ 235634 h 1763655"/>
              <a:gd name="connsiteX2" fmla="*/ 579940 w 630101"/>
              <a:gd name="connsiteY2" fmla="*/ 387604 h 1763655"/>
              <a:gd name="connsiteX3" fmla="*/ 562233 w 630101"/>
              <a:gd name="connsiteY3" fmla="*/ 505684 h 1763655"/>
              <a:gd name="connsiteX4" fmla="*/ 539959 w 630101"/>
              <a:gd name="connsiteY4" fmla="*/ 615389 h 1763655"/>
              <a:gd name="connsiteX5" fmla="*/ 513148 w 630101"/>
              <a:gd name="connsiteY5" fmla="*/ 755262 h 1763655"/>
              <a:gd name="connsiteX6" fmla="*/ 479615 w 630101"/>
              <a:gd name="connsiteY6" fmla="*/ 942366 h 1763655"/>
              <a:gd name="connsiteX7" fmla="*/ 440475 w 630101"/>
              <a:gd name="connsiteY7" fmla="*/ 1115808 h 1763655"/>
              <a:gd name="connsiteX8" fmla="*/ 401013 w 630101"/>
              <a:gd name="connsiteY8" fmla="*/ 1266279 h 1763655"/>
              <a:gd name="connsiteX9" fmla="*/ 353957 w 630101"/>
              <a:gd name="connsiteY9" fmla="*/ 1412025 h 1763655"/>
              <a:gd name="connsiteX10" fmla="*/ 304214 w 630101"/>
              <a:gd name="connsiteY10" fmla="*/ 1541790 h 1763655"/>
              <a:gd name="connsiteX11" fmla="*/ 252102 w 630101"/>
              <a:gd name="connsiteY11" fmla="*/ 1626664 h 1763655"/>
              <a:gd name="connsiteX12" fmla="*/ 197993 w 630101"/>
              <a:gd name="connsiteY12" fmla="*/ 1683288 h 1763655"/>
              <a:gd name="connsiteX13" fmla="*/ 128812 w 630101"/>
              <a:gd name="connsiteY13" fmla="*/ 1734788 h 1763655"/>
              <a:gd name="connsiteX14" fmla="*/ 82446 w 630101"/>
              <a:gd name="connsiteY14" fmla="*/ 1752068 h 1763655"/>
              <a:gd name="connsiteX15" fmla="*/ 13148 w 630101"/>
              <a:gd name="connsiteY15" fmla="*/ 1751402 h 1763655"/>
              <a:gd name="connsiteX16" fmla="*/ 16 w 630101"/>
              <a:gd name="connsiteY16" fmla="*/ 1750014 h 1763655"/>
              <a:gd name="connsiteX0" fmla="*/ 630088 w 630088"/>
              <a:gd name="connsiteY0" fmla="*/ 0 h 1763655"/>
              <a:gd name="connsiteX1" fmla="*/ 600269 w 630088"/>
              <a:gd name="connsiteY1" fmla="*/ 235634 h 1763655"/>
              <a:gd name="connsiteX2" fmla="*/ 579927 w 630088"/>
              <a:gd name="connsiteY2" fmla="*/ 387604 h 1763655"/>
              <a:gd name="connsiteX3" fmla="*/ 562220 w 630088"/>
              <a:gd name="connsiteY3" fmla="*/ 505684 h 1763655"/>
              <a:gd name="connsiteX4" fmla="*/ 539946 w 630088"/>
              <a:gd name="connsiteY4" fmla="*/ 615389 h 1763655"/>
              <a:gd name="connsiteX5" fmla="*/ 513135 w 630088"/>
              <a:gd name="connsiteY5" fmla="*/ 755262 h 1763655"/>
              <a:gd name="connsiteX6" fmla="*/ 479602 w 630088"/>
              <a:gd name="connsiteY6" fmla="*/ 942366 h 1763655"/>
              <a:gd name="connsiteX7" fmla="*/ 440462 w 630088"/>
              <a:gd name="connsiteY7" fmla="*/ 1115808 h 1763655"/>
              <a:gd name="connsiteX8" fmla="*/ 401000 w 630088"/>
              <a:gd name="connsiteY8" fmla="*/ 1266279 h 1763655"/>
              <a:gd name="connsiteX9" fmla="*/ 353944 w 630088"/>
              <a:gd name="connsiteY9" fmla="*/ 1412025 h 1763655"/>
              <a:gd name="connsiteX10" fmla="*/ 304201 w 630088"/>
              <a:gd name="connsiteY10" fmla="*/ 1541790 h 1763655"/>
              <a:gd name="connsiteX11" fmla="*/ 252089 w 630088"/>
              <a:gd name="connsiteY11" fmla="*/ 1626664 h 1763655"/>
              <a:gd name="connsiteX12" fmla="*/ 197980 w 630088"/>
              <a:gd name="connsiteY12" fmla="*/ 1683288 h 1763655"/>
              <a:gd name="connsiteX13" fmla="*/ 128799 w 630088"/>
              <a:gd name="connsiteY13" fmla="*/ 1734788 h 1763655"/>
              <a:gd name="connsiteX14" fmla="*/ 82433 w 630088"/>
              <a:gd name="connsiteY14" fmla="*/ 1752068 h 1763655"/>
              <a:gd name="connsiteX15" fmla="*/ 24978 w 630088"/>
              <a:gd name="connsiteY15" fmla="*/ 1751402 h 1763655"/>
              <a:gd name="connsiteX16" fmla="*/ 3 w 630088"/>
              <a:gd name="connsiteY16" fmla="*/ 1750014 h 1763655"/>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630088 w 630088"/>
              <a:gd name="connsiteY0" fmla="*/ 0 h 1753899"/>
              <a:gd name="connsiteX1" fmla="*/ 600269 w 630088"/>
              <a:gd name="connsiteY1" fmla="*/ 235634 h 1753899"/>
              <a:gd name="connsiteX2" fmla="*/ 579927 w 630088"/>
              <a:gd name="connsiteY2" fmla="*/ 387604 h 1753899"/>
              <a:gd name="connsiteX3" fmla="*/ 562220 w 630088"/>
              <a:gd name="connsiteY3" fmla="*/ 505684 h 1753899"/>
              <a:gd name="connsiteX4" fmla="*/ 539946 w 630088"/>
              <a:gd name="connsiteY4" fmla="*/ 615389 h 1753899"/>
              <a:gd name="connsiteX5" fmla="*/ 513135 w 630088"/>
              <a:gd name="connsiteY5" fmla="*/ 755262 h 1753899"/>
              <a:gd name="connsiteX6" fmla="*/ 479602 w 630088"/>
              <a:gd name="connsiteY6" fmla="*/ 942366 h 1753899"/>
              <a:gd name="connsiteX7" fmla="*/ 440462 w 630088"/>
              <a:gd name="connsiteY7" fmla="*/ 1115808 h 1753899"/>
              <a:gd name="connsiteX8" fmla="*/ 401000 w 630088"/>
              <a:gd name="connsiteY8" fmla="*/ 1266279 h 1753899"/>
              <a:gd name="connsiteX9" fmla="*/ 353944 w 630088"/>
              <a:gd name="connsiteY9" fmla="*/ 1412025 h 1753899"/>
              <a:gd name="connsiteX10" fmla="*/ 304201 w 630088"/>
              <a:gd name="connsiteY10" fmla="*/ 1541790 h 1753899"/>
              <a:gd name="connsiteX11" fmla="*/ 252089 w 630088"/>
              <a:gd name="connsiteY11" fmla="*/ 1626664 h 1753899"/>
              <a:gd name="connsiteX12" fmla="*/ 197980 w 630088"/>
              <a:gd name="connsiteY12" fmla="*/ 1683288 h 1753899"/>
              <a:gd name="connsiteX13" fmla="*/ 128799 w 630088"/>
              <a:gd name="connsiteY13" fmla="*/ 1734788 h 1753899"/>
              <a:gd name="connsiteX14" fmla="*/ 82433 w 630088"/>
              <a:gd name="connsiteY14" fmla="*/ 1752068 h 1753899"/>
              <a:gd name="connsiteX15" fmla="*/ 24978 w 630088"/>
              <a:gd name="connsiteY15" fmla="*/ 1751402 h 1753899"/>
              <a:gd name="connsiteX16" fmla="*/ 3 w 630088"/>
              <a:gd name="connsiteY16" fmla="*/ 1750014 h 1753899"/>
              <a:gd name="connsiteX0" fmla="*/ 729573 w 729573"/>
              <a:gd name="connsiteY0" fmla="*/ 0 h 1756624"/>
              <a:gd name="connsiteX1" fmla="*/ 699754 w 729573"/>
              <a:gd name="connsiteY1" fmla="*/ 235634 h 1756624"/>
              <a:gd name="connsiteX2" fmla="*/ 679412 w 729573"/>
              <a:gd name="connsiteY2" fmla="*/ 387604 h 1756624"/>
              <a:gd name="connsiteX3" fmla="*/ 661705 w 729573"/>
              <a:gd name="connsiteY3" fmla="*/ 505684 h 1756624"/>
              <a:gd name="connsiteX4" fmla="*/ 639431 w 729573"/>
              <a:gd name="connsiteY4" fmla="*/ 615389 h 1756624"/>
              <a:gd name="connsiteX5" fmla="*/ 612620 w 729573"/>
              <a:gd name="connsiteY5" fmla="*/ 755262 h 1756624"/>
              <a:gd name="connsiteX6" fmla="*/ 579087 w 729573"/>
              <a:gd name="connsiteY6" fmla="*/ 942366 h 1756624"/>
              <a:gd name="connsiteX7" fmla="*/ 539947 w 729573"/>
              <a:gd name="connsiteY7" fmla="*/ 1115808 h 1756624"/>
              <a:gd name="connsiteX8" fmla="*/ 500485 w 729573"/>
              <a:gd name="connsiteY8" fmla="*/ 1266279 h 1756624"/>
              <a:gd name="connsiteX9" fmla="*/ 453429 w 729573"/>
              <a:gd name="connsiteY9" fmla="*/ 1412025 h 1756624"/>
              <a:gd name="connsiteX10" fmla="*/ 403686 w 729573"/>
              <a:gd name="connsiteY10" fmla="*/ 1541790 h 1756624"/>
              <a:gd name="connsiteX11" fmla="*/ 351574 w 729573"/>
              <a:gd name="connsiteY11" fmla="*/ 1626664 h 1756624"/>
              <a:gd name="connsiteX12" fmla="*/ 297465 w 729573"/>
              <a:gd name="connsiteY12" fmla="*/ 1683288 h 1756624"/>
              <a:gd name="connsiteX13" fmla="*/ 228284 w 729573"/>
              <a:gd name="connsiteY13" fmla="*/ 1734788 h 1756624"/>
              <a:gd name="connsiteX14" fmla="*/ 181918 w 729573"/>
              <a:gd name="connsiteY14" fmla="*/ 1752068 h 1756624"/>
              <a:gd name="connsiteX15" fmla="*/ 124463 w 729573"/>
              <a:gd name="connsiteY15" fmla="*/ 1751402 h 1756624"/>
              <a:gd name="connsiteX16" fmla="*/ 0 w 729573"/>
              <a:gd name="connsiteY16" fmla="*/ 1756613 h 1756624"/>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25"/>
              <a:gd name="connsiteX1" fmla="*/ 699754 w 729573"/>
              <a:gd name="connsiteY1" fmla="*/ 235634 h 1756625"/>
              <a:gd name="connsiteX2" fmla="*/ 679412 w 729573"/>
              <a:gd name="connsiteY2" fmla="*/ 387604 h 1756625"/>
              <a:gd name="connsiteX3" fmla="*/ 661705 w 729573"/>
              <a:gd name="connsiteY3" fmla="*/ 505684 h 1756625"/>
              <a:gd name="connsiteX4" fmla="*/ 639431 w 729573"/>
              <a:gd name="connsiteY4" fmla="*/ 615389 h 1756625"/>
              <a:gd name="connsiteX5" fmla="*/ 612620 w 729573"/>
              <a:gd name="connsiteY5" fmla="*/ 755262 h 1756625"/>
              <a:gd name="connsiteX6" fmla="*/ 579087 w 729573"/>
              <a:gd name="connsiteY6" fmla="*/ 942366 h 1756625"/>
              <a:gd name="connsiteX7" fmla="*/ 539947 w 729573"/>
              <a:gd name="connsiteY7" fmla="*/ 1115808 h 1756625"/>
              <a:gd name="connsiteX8" fmla="*/ 500485 w 729573"/>
              <a:gd name="connsiteY8" fmla="*/ 1266279 h 1756625"/>
              <a:gd name="connsiteX9" fmla="*/ 453429 w 729573"/>
              <a:gd name="connsiteY9" fmla="*/ 1412025 h 1756625"/>
              <a:gd name="connsiteX10" fmla="*/ 403686 w 729573"/>
              <a:gd name="connsiteY10" fmla="*/ 1541790 h 1756625"/>
              <a:gd name="connsiteX11" fmla="*/ 351574 w 729573"/>
              <a:gd name="connsiteY11" fmla="*/ 1626664 h 1756625"/>
              <a:gd name="connsiteX12" fmla="*/ 297465 w 729573"/>
              <a:gd name="connsiteY12" fmla="*/ 1683288 h 1756625"/>
              <a:gd name="connsiteX13" fmla="*/ 228284 w 729573"/>
              <a:gd name="connsiteY13" fmla="*/ 1734788 h 1756625"/>
              <a:gd name="connsiteX14" fmla="*/ 181918 w 729573"/>
              <a:gd name="connsiteY14" fmla="*/ 1752068 h 1756625"/>
              <a:gd name="connsiteX15" fmla="*/ 124463 w 729573"/>
              <a:gd name="connsiteY15" fmla="*/ 1751402 h 1756625"/>
              <a:gd name="connsiteX16" fmla="*/ 0 w 729573"/>
              <a:gd name="connsiteY16" fmla="*/ 1756613 h 1756625"/>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125544 w 729573"/>
              <a:gd name="connsiteY16" fmla="*/ 1746713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729573 w 729573"/>
              <a:gd name="connsiteY0" fmla="*/ 0 h 1756613"/>
              <a:gd name="connsiteX1" fmla="*/ 699754 w 729573"/>
              <a:gd name="connsiteY1" fmla="*/ 235634 h 1756613"/>
              <a:gd name="connsiteX2" fmla="*/ 679412 w 729573"/>
              <a:gd name="connsiteY2" fmla="*/ 387604 h 1756613"/>
              <a:gd name="connsiteX3" fmla="*/ 661705 w 729573"/>
              <a:gd name="connsiteY3" fmla="*/ 505684 h 1756613"/>
              <a:gd name="connsiteX4" fmla="*/ 639431 w 729573"/>
              <a:gd name="connsiteY4" fmla="*/ 615389 h 1756613"/>
              <a:gd name="connsiteX5" fmla="*/ 612620 w 729573"/>
              <a:gd name="connsiteY5" fmla="*/ 755262 h 1756613"/>
              <a:gd name="connsiteX6" fmla="*/ 579087 w 729573"/>
              <a:gd name="connsiteY6" fmla="*/ 942366 h 1756613"/>
              <a:gd name="connsiteX7" fmla="*/ 539947 w 729573"/>
              <a:gd name="connsiteY7" fmla="*/ 1115808 h 1756613"/>
              <a:gd name="connsiteX8" fmla="*/ 500485 w 729573"/>
              <a:gd name="connsiteY8" fmla="*/ 1266279 h 1756613"/>
              <a:gd name="connsiteX9" fmla="*/ 453429 w 729573"/>
              <a:gd name="connsiteY9" fmla="*/ 1412025 h 1756613"/>
              <a:gd name="connsiteX10" fmla="*/ 403686 w 729573"/>
              <a:gd name="connsiteY10" fmla="*/ 1541790 h 1756613"/>
              <a:gd name="connsiteX11" fmla="*/ 351574 w 729573"/>
              <a:gd name="connsiteY11" fmla="*/ 1626664 h 1756613"/>
              <a:gd name="connsiteX12" fmla="*/ 297465 w 729573"/>
              <a:gd name="connsiteY12" fmla="*/ 1683288 h 1756613"/>
              <a:gd name="connsiteX13" fmla="*/ 228284 w 729573"/>
              <a:gd name="connsiteY13" fmla="*/ 1734788 h 1756613"/>
              <a:gd name="connsiteX14" fmla="*/ 181918 w 729573"/>
              <a:gd name="connsiteY14" fmla="*/ 1752068 h 1756613"/>
              <a:gd name="connsiteX15" fmla="*/ 124463 w 729573"/>
              <a:gd name="connsiteY15" fmla="*/ 1751402 h 1756613"/>
              <a:gd name="connsiteX16" fmla="*/ 78169 w 729573"/>
              <a:gd name="connsiteY16" fmla="*/ 1753311 h 1756613"/>
              <a:gd name="connsiteX17" fmla="*/ 0 w 729573"/>
              <a:gd name="connsiteY17" fmla="*/ 1756613 h 1756613"/>
              <a:gd name="connsiteX0" fmla="*/ 651404 w 651404"/>
              <a:gd name="connsiteY0" fmla="*/ 0 h 1753587"/>
              <a:gd name="connsiteX1" fmla="*/ 621585 w 651404"/>
              <a:gd name="connsiteY1" fmla="*/ 235634 h 1753587"/>
              <a:gd name="connsiteX2" fmla="*/ 601243 w 651404"/>
              <a:gd name="connsiteY2" fmla="*/ 387604 h 1753587"/>
              <a:gd name="connsiteX3" fmla="*/ 583536 w 651404"/>
              <a:gd name="connsiteY3" fmla="*/ 505684 h 1753587"/>
              <a:gd name="connsiteX4" fmla="*/ 561262 w 651404"/>
              <a:gd name="connsiteY4" fmla="*/ 615389 h 1753587"/>
              <a:gd name="connsiteX5" fmla="*/ 534451 w 651404"/>
              <a:gd name="connsiteY5" fmla="*/ 755262 h 1753587"/>
              <a:gd name="connsiteX6" fmla="*/ 500918 w 651404"/>
              <a:gd name="connsiteY6" fmla="*/ 942366 h 1753587"/>
              <a:gd name="connsiteX7" fmla="*/ 461778 w 651404"/>
              <a:gd name="connsiteY7" fmla="*/ 1115808 h 1753587"/>
              <a:gd name="connsiteX8" fmla="*/ 422316 w 651404"/>
              <a:gd name="connsiteY8" fmla="*/ 1266279 h 1753587"/>
              <a:gd name="connsiteX9" fmla="*/ 375260 w 651404"/>
              <a:gd name="connsiteY9" fmla="*/ 1412025 h 1753587"/>
              <a:gd name="connsiteX10" fmla="*/ 325517 w 651404"/>
              <a:gd name="connsiteY10" fmla="*/ 1541790 h 1753587"/>
              <a:gd name="connsiteX11" fmla="*/ 273405 w 651404"/>
              <a:gd name="connsiteY11" fmla="*/ 1626664 h 1753587"/>
              <a:gd name="connsiteX12" fmla="*/ 219296 w 651404"/>
              <a:gd name="connsiteY12" fmla="*/ 1683288 h 1753587"/>
              <a:gd name="connsiteX13" fmla="*/ 150115 w 651404"/>
              <a:gd name="connsiteY13" fmla="*/ 1734788 h 1753587"/>
              <a:gd name="connsiteX14" fmla="*/ 103749 w 651404"/>
              <a:gd name="connsiteY14" fmla="*/ 1752068 h 1753587"/>
              <a:gd name="connsiteX15" fmla="*/ 46294 w 651404"/>
              <a:gd name="connsiteY15" fmla="*/ 1751402 h 1753587"/>
              <a:gd name="connsiteX16" fmla="*/ 0 w 651404"/>
              <a:gd name="connsiteY16" fmla="*/ 1753311 h 1753587"/>
              <a:gd name="connsiteX0" fmla="*/ 585053 w 621877"/>
              <a:gd name="connsiteY0" fmla="*/ -1 h 1813158"/>
              <a:gd name="connsiteX1" fmla="*/ 621585 w 621877"/>
              <a:gd name="connsiteY1" fmla="*/ 295205 h 1813158"/>
              <a:gd name="connsiteX2" fmla="*/ 601243 w 621877"/>
              <a:gd name="connsiteY2" fmla="*/ 447175 h 1813158"/>
              <a:gd name="connsiteX3" fmla="*/ 583536 w 621877"/>
              <a:gd name="connsiteY3" fmla="*/ 565255 h 1813158"/>
              <a:gd name="connsiteX4" fmla="*/ 561262 w 621877"/>
              <a:gd name="connsiteY4" fmla="*/ 674960 h 1813158"/>
              <a:gd name="connsiteX5" fmla="*/ 534451 w 621877"/>
              <a:gd name="connsiteY5" fmla="*/ 814833 h 1813158"/>
              <a:gd name="connsiteX6" fmla="*/ 500918 w 621877"/>
              <a:gd name="connsiteY6" fmla="*/ 1001937 h 1813158"/>
              <a:gd name="connsiteX7" fmla="*/ 461778 w 621877"/>
              <a:gd name="connsiteY7" fmla="*/ 1175379 h 1813158"/>
              <a:gd name="connsiteX8" fmla="*/ 422316 w 621877"/>
              <a:gd name="connsiteY8" fmla="*/ 1325850 h 1813158"/>
              <a:gd name="connsiteX9" fmla="*/ 375260 w 621877"/>
              <a:gd name="connsiteY9" fmla="*/ 1471596 h 1813158"/>
              <a:gd name="connsiteX10" fmla="*/ 325517 w 621877"/>
              <a:gd name="connsiteY10" fmla="*/ 1601361 h 1813158"/>
              <a:gd name="connsiteX11" fmla="*/ 273405 w 621877"/>
              <a:gd name="connsiteY11" fmla="*/ 1686235 h 1813158"/>
              <a:gd name="connsiteX12" fmla="*/ 219296 w 621877"/>
              <a:gd name="connsiteY12" fmla="*/ 1742859 h 1813158"/>
              <a:gd name="connsiteX13" fmla="*/ 150115 w 621877"/>
              <a:gd name="connsiteY13" fmla="*/ 1794359 h 1813158"/>
              <a:gd name="connsiteX14" fmla="*/ 103749 w 621877"/>
              <a:gd name="connsiteY14" fmla="*/ 1811639 h 1813158"/>
              <a:gd name="connsiteX15" fmla="*/ 46294 w 621877"/>
              <a:gd name="connsiteY15" fmla="*/ 1810973 h 1813158"/>
              <a:gd name="connsiteX16" fmla="*/ 0 w 621877"/>
              <a:gd name="connsiteY16" fmla="*/ 1812882 h 1813158"/>
              <a:gd name="connsiteX0" fmla="*/ 585053 w 601285"/>
              <a:gd name="connsiteY0" fmla="*/ 0 h 1813159"/>
              <a:gd name="connsiteX1" fmla="*/ 588405 w 601285"/>
              <a:gd name="connsiteY1" fmla="*/ 288586 h 1813159"/>
              <a:gd name="connsiteX2" fmla="*/ 601243 w 601285"/>
              <a:gd name="connsiteY2" fmla="*/ 447176 h 1813159"/>
              <a:gd name="connsiteX3" fmla="*/ 583536 w 601285"/>
              <a:gd name="connsiteY3" fmla="*/ 565256 h 1813159"/>
              <a:gd name="connsiteX4" fmla="*/ 561262 w 601285"/>
              <a:gd name="connsiteY4" fmla="*/ 674961 h 1813159"/>
              <a:gd name="connsiteX5" fmla="*/ 534451 w 601285"/>
              <a:gd name="connsiteY5" fmla="*/ 814834 h 1813159"/>
              <a:gd name="connsiteX6" fmla="*/ 500918 w 601285"/>
              <a:gd name="connsiteY6" fmla="*/ 1001938 h 1813159"/>
              <a:gd name="connsiteX7" fmla="*/ 461778 w 601285"/>
              <a:gd name="connsiteY7" fmla="*/ 1175380 h 1813159"/>
              <a:gd name="connsiteX8" fmla="*/ 422316 w 601285"/>
              <a:gd name="connsiteY8" fmla="*/ 1325851 h 1813159"/>
              <a:gd name="connsiteX9" fmla="*/ 375260 w 601285"/>
              <a:gd name="connsiteY9" fmla="*/ 1471597 h 1813159"/>
              <a:gd name="connsiteX10" fmla="*/ 325517 w 601285"/>
              <a:gd name="connsiteY10" fmla="*/ 1601362 h 1813159"/>
              <a:gd name="connsiteX11" fmla="*/ 273405 w 601285"/>
              <a:gd name="connsiteY11" fmla="*/ 1686236 h 1813159"/>
              <a:gd name="connsiteX12" fmla="*/ 219296 w 601285"/>
              <a:gd name="connsiteY12" fmla="*/ 1742860 h 1813159"/>
              <a:gd name="connsiteX13" fmla="*/ 150115 w 601285"/>
              <a:gd name="connsiteY13" fmla="*/ 1794360 h 1813159"/>
              <a:gd name="connsiteX14" fmla="*/ 103749 w 601285"/>
              <a:gd name="connsiteY14" fmla="*/ 1811640 h 1813159"/>
              <a:gd name="connsiteX15" fmla="*/ 46294 w 601285"/>
              <a:gd name="connsiteY15" fmla="*/ 1810974 h 1813159"/>
              <a:gd name="connsiteX16" fmla="*/ 0 w 601285"/>
              <a:gd name="connsiteY16" fmla="*/ 1812883 h 1813159"/>
              <a:gd name="connsiteX0" fmla="*/ 585053 w 588915"/>
              <a:gd name="connsiteY0" fmla="*/ 0 h 1813159"/>
              <a:gd name="connsiteX1" fmla="*/ 588405 w 588915"/>
              <a:gd name="connsiteY1" fmla="*/ 288586 h 1813159"/>
              <a:gd name="connsiteX2" fmla="*/ 568063 w 588915"/>
              <a:gd name="connsiteY2" fmla="*/ 447176 h 1813159"/>
              <a:gd name="connsiteX3" fmla="*/ 583536 w 588915"/>
              <a:gd name="connsiteY3" fmla="*/ 565256 h 1813159"/>
              <a:gd name="connsiteX4" fmla="*/ 561262 w 588915"/>
              <a:gd name="connsiteY4" fmla="*/ 674961 h 1813159"/>
              <a:gd name="connsiteX5" fmla="*/ 534451 w 588915"/>
              <a:gd name="connsiteY5" fmla="*/ 814834 h 1813159"/>
              <a:gd name="connsiteX6" fmla="*/ 500918 w 588915"/>
              <a:gd name="connsiteY6" fmla="*/ 1001938 h 1813159"/>
              <a:gd name="connsiteX7" fmla="*/ 461778 w 588915"/>
              <a:gd name="connsiteY7" fmla="*/ 1175380 h 1813159"/>
              <a:gd name="connsiteX8" fmla="*/ 422316 w 588915"/>
              <a:gd name="connsiteY8" fmla="*/ 1325851 h 1813159"/>
              <a:gd name="connsiteX9" fmla="*/ 375260 w 588915"/>
              <a:gd name="connsiteY9" fmla="*/ 1471597 h 1813159"/>
              <a:gd name="connsiteX10" fmla="*/ 325517 w 588915"/>
              <a:gd name="connsiteY10" fmla="*/ 1601362 h 1813159"/>
              <a:gd name="connsiteX11" fmla="*/ 273405 w 588915"/>
              <a:gd name="connsiteY11" fmla="*/ 1686236 h 1813159"/>
              <a:gd name="connsiteX12" fmla="*/ 219296 w 588915"/>
              <a:gd name="connsiteY12" fmla="*/ 1742860 h 1813159"/>
              <a:gd name="connsiteX13" fmla="*/ 150115 w 588915"/>
              <a:gd name="connsiteY13" fmla="*/ 1794360 h 1813159"/>
              <a:gd name="connsiteX14" fmla="*/ 103749 w 588915"/>
              <a:gd name="connsiteY14" fmla="*/ 1811640 h 1813159"/>
              <a:gd name="connsiteX15" fmla="*/ 46294 w 588915"/>
              <a:gd name="connsiteY15" fmla="*/ 1810974 h 1813159"/>
              <a:gd name="connsiteX16" fmla="*/ 0 w 588915"/>
              <a:gd name="connsiteY16" fmla="*/ 1812883 h 1813159"/>
              <a:gd name="connsiteX0" fmla="*/ 585053 w 588915"/>
              <a:gd name="connsiteY0" fmla="*/ 0 h 1813159"/>
              <a:gd name="connsiteX1" fmla="*/ 588405 w 588915"/>
              <a:gd name="connsiteY1" fmla="*/ 288586 h 1813159"/>
              <a:gd name="connsiteX2" fmla="*/ 568063 w 588915"/>
              <a:gd name="connsiteY2" fmla="*/ 447176 h 1813159"/>
              <a:gd name="connsiteX3" fmla="*/ 555096 w 588915"/>
              <a:gd name="connsiteY3" fmla="*/ 558636 h 1813159"/>
              <a:gd name="connsiteX4" fmla="*/ 561262 w 588915"/>
              <a:gd name="connsiteY4" fmla="*/ 674961 h 1813159"/>
              <a:gd name="connsiteX5" fmla="*/ 534451 w 588915"/>
              <a:gd name="connsiteY5" fmla="*/ 814834 h 1813159"/>
              <a:gd name="connsiteX6" fmla="*/ 500918 w 588915"/>
              <a:gd name="connsiteY6" fmla="*/ 1001938 h 1813159"/>
              <a:gd name="connsiteX7" fmla="*/ 461778 w 588915"/>
              <a:gd name="connsiteY7" fmla="*/ 1175380 h 1813159"/>
              <a:gd name="connsiteX8" fmla="*/ 422316 w 588915"/>
              <a:gd name="connsiteY8" fmla="*/ 1325851 h 1813159"/>
              <a:gd name="connsiteX9" fmla="*/ 375260 w 588915"/>
              <a:gd name="connsiteY9" fmla="*/ 1471597 h 1813159"/>
              <a:gd name="connsiteX10" fmla="*/ 325517 w 588915"/>
              <a:gd name="connsiteY10" fmla="*/ 1601362 h 1813159"/>
              <a:gd name="connsiteX11" fmla="*/ 273405 w 588915"/>
              <a:gd name="connsiteY11" fmla="*/ 1686236 h 1813159"/>
              <a:gd name="connsiteX12" fmla="*/ 219296 w 588915"/>
              <a:gd name="connsiteY12" fmla="*/ 1742860 h 1813159"/>
              <a:gd name="connsiteX13" fmla="*/ 150115 w 588915"/>
              <a:gd name="connsiteY13" fmla="*/ 1794360 h 1813159"/>
              <a:gd name="connsiteX14" fmla="*/ 103749 w 588915"/>
              <a:gd name="connsiteY14" fmla="*/ 1811640 h 1813159"/>
              <a:gd name="connsiteX15" fmla="*/ 46294 w 588915"/>
              <a:gd name="connsiteY15" fmla="*/ 1810974 h 1813159"/>
              <a:gd name="connsiteX16" fmla="*/ 0 w 588915"/>
              <a:gd name="connsiteY16" fmla="*/ 1812883 h 1813159"/>
              <a:gd name="connsiteX0" fmla="*/ 585053 w 588915"/>
              <a:gd name="connsiteY0" fmla="*/ 0 h 1813159"/>
              <a:gd name="connsiteX1" fmla="*/ 588405 w 588915"/>
              <a:gd name="connsiteY1" fmla="*/ 288586 h 1813159"/>
              <a:gd name="connsiteX2" fmla="*/ 568063 w 588915"/>
              <a:gd name="connsiteY2" fmla="*/ 447176 h 1813159"/>
              <a:gd name="connsiteX3" fmla="*/ 555096 w 588915"/>
              <a:gd name="connsiteY3" fmla="*/ 558636 h 1813159"/>
              <a:gd name="connsiteX4" fmla="*/ 547042 w 588915"/>
              <a:gd name="connsiteY4" fmla="*/ 681581 h 1813159"/>
              <a:gd name="connsiteX5" fmla="*/ 534451 w 588915"/>
              <a:gd name="connsiteY5" fmla="*/ 814834 h 1813159"/>
              <a:gd name="connsiteX6" fmla="*/ 500918 w 588915"/>
              <a:gd name="connsiteY6" fmla="*/ 1001938 h 1813159"/>
              <a:gd name="connsiteX7" fmla="*/ 461778 w 588915"/>
              <a:gd name="connsiteY7" fmla="*/ 1175380 h 1813159"/>
              <a:gd name="connsiteX8" fmla="*/ 422316 w 588915"/>
              <a:gd name="connsiteY8" fmla="*/ 1325851 h 1813159"/>
              <a:gd name="connsiteX9" fmla="*/ 375260 w 588915"/>
              <a:gd name="connsiteY9" fmla="*/ 1471597 h 1813159"/>
              <a:gd name="connsiteX10" fmla="*/ 325517 w 588915"/>
              <a:gd name="connsiteY10" fmla="*/ 1601362 h 1813159"/>
              <a:gd name="connsiteX11" fmla="*/ 273405 w 588915"/>
              <a:gd name="connsiteY11" fmla="*/ 1686236 h 1813159"/>
              <a:gd name="connsiteX12" fmla="*/ 219296 w 588915"/>
              <a:gd name="connsiteY12" fmla="*/ 1742860 h 1813159"/>
              <a:gd name="connsiteX13" fmla="*/ 150115 w 588915"/>
              <a:gd name="connsiteY13" fmla="*/ 1794360 h 1813159"/>
              <a:gd name="connsiteX14" fmla="*/ 103749 w 588915"/>
              <a:gd name="connsiteY14" fmla="*/ 1811640 h 1813159"/>
              <a:gd name="connsiteX15" fmla="*/ 46294 w 588915"/>
              <a:gd name="connsiteY15" fmla="*/ 1810974 h 1813159"/>
              <a:gd name="connsiteX16" fmla="*/ 0 w 588915"/>
              <a:gd name="connsiteY16" fmla="*/ 1812883 h 1813159"/>
              <a:gd name="connsiteX0" fmla="*/ 585053 w 585053"/>
              <a:gd name="connsiteY0" fmla="*/ 0 h 1813159"/>
              <a:gd name="connsiteX1" fmla="*/ 564705 w 585053"/>
              <a:gd name="connsiteY1" fmla="*/ 288587 h 1813159"/>
              <a:gd name="connsiteX2" fmla="*/ 568063 w 585053"/>
              <a:gd name="connsiteY2" fmla="*/ 447176 h 1813159"/>
              <a:gd name="connsiteX3" fmla="*/ 555096 w 585053"/>
              <a:gd name="connsiteY3" fmla="*/ 558636 h 1813159"/>
              <a:gd name="connsiteX4" fmla="*/ 547042 w 585053"/>
              <a:gd name="connsiteY4" fmla="*/ 681581 h 1813159"/>
              <a:gd name="connsiteX5" fmla="*/ 534451 w 585053"/>
              <a:gd name="connsiteY5" fmla="*/ 814834 h 1813159"/>
              <a:gd name="connsiteX6" fmla="*/ 500918 w 585053"/>
              <a:gd name="connsiteY6" fmla="*/ 1001938 h 1813159"/>
              <a:gd name="connsiteX7" fmla="*/ 461778 w 585053"/>
              <a:gd name="connsiteY7" fmla="*/ 1175380 h 1813159"/>
              <a:gd name="connsiteX8" fmla="*/ 422316 w 585053"/>
              <a:gd name="connsiteY8" fmla="*/ 1325851 h 1813159"/>
              <a:gd name="connsiteX9" fmla="*/ 375260 w 585053"/>
              <a:gd name="connsiteY9" fmla="*/ 1471597 h 1813159"/>
              <a:gd name="connsiteX10" fmla="*/ 325517 w 585053"/>
              <a:gd name="connsiteY10" fmla="*/ 1601362 h 1813159"/>
              <a:gd name="connsiteX11" fmla="*/ 273405 w 585053"/>
              <a:gd name="connsiteY11" fmla="*/ 1686236 h 1813159"/>
              <a:gd name="connsiteX12" fmla="*/ 219296 w 585053"/>
              <a:gd name="connsiteY12" fmla="*/ 1742860 h 1813159"/>
              <a:gd name="connsiteX13" fmla="*/ 150115 w 585053"/>
              <a:gd name="connsiteY13" fmla="*/ 1794360 h 1813159"/>
              <a:gd name="connsiteX14" fmla="*/ 103749 w 585053"/>
              <a:gd name="connsiteY14" fmla="*/ 1811640 h 1813159"/>
              <a:gd name="connsiteX15" fmla="*/ 46294 w 585053"/>
              <a:gd name="connsiteY15" fmla="*/ 1810974 h 1813159"/>
              <a:gd name="connsiteX16" fmla="*/ 0 w 585053"/>
              <a:gd name="connsiteY16" fmla="*/ 1812883 h 1813159"/>
              <a:gd name="connsiteX0" fmla="*/ 566093 w 568398"/>
              <a:gd name="connsiteY0" fmla="*/ 0 h 1819779"/>
              <a:gd name="connsiteX1" fmla="*/ 564705 w 568398"/>
              <a:gd name="connsiteY1" fmla="*/ 295207 h 1819779"/>
              <a:gd name="connsiteX2" fmla="*/ 568063 w 568398"/>
              <a:gd name="connsiteY2" fmla="*/ 453796 h 1819779"/>
              <a:gd name="connsiteX3" fmla="*/ 555096 w 568398"/>
              <a:gd name="connsiteY3" fmla="*/ 565256 h 1819779"/>
              <a:gd name="connsiteX4" fmla="*/ 547042 w 568398"/>
              <a:gd name="connsiteY4" fmla="*/ 688201 h 1819779"/>
              <a:gd name="connsiteX5" fmla="*/ 534451 w 568398"/>
              <a:gd name="connsiteY5" fmla="*/ 821454 h 1819779"/>
              <a:gd name="connsiteX6" fmla="*/ 500918 w 568398"/>
              <a:gd name="connsiteY6" fmla="*/ 1008558 h 1819779"/>
              <a:gd name="connsiteX7" fmla="*/ 461778 w 568398"/>
              <a:gd name="connsiteY7" fmla="*/ 1182000 h 1819779"/>
              <a:gd name="connsiteX8" fmla="*/ 422316 w 568398"/>
              <a:gd name="connsiteY8" fmla="*/ 1332471 h 1819779"/>
              <a:gd name="connsiteX9" fmla="*/ 375260 w 568398"/>
              <a:gd name="connsiteY9" fmla="*/ 1478217 h 1819779"/>
              <a:gd name="connsiteX10" fmla="*/ 325517 w 568398"/>
              <a:gd name="connsiteY10" fmla="*/ 1607982 h 1819779"/>
              <a:gd name="connsiteX11" fmla="*/ 273405 w 568398"/>
              <a:gd name="connsiteY11" fmla="*/ 1692856 h 1819779"/>
              <a:gd name="connsiteX12" fmla="*/ 219296 w 568398"/>
              <a:gd name="connsiteY12" fmla="*/ 1749480 h 1819779"/>
              <a:gd name="connsiteX13" fmla="*/ 150115 w 568398"/>
              <a:gd name="connsiteY13" fmla="*/ 1800980 h 1819779"/>
              <a:gd name="connsiteX14" fmla="*/ 103749 w 568398"/>
              <a:gd name="connsiteY14" fmla="*/ 1818260 h 1819779"/>
              <a:gd name="connsiteX15" fmla="*/ 46294 w 568398"/>
              <a:gd name="connsiteY15" fmla="*/ 1817594 h 1819779"/>
              <a:gd name="connsiteX16" fmla="*/ 0 w 568398"/>
              <a:gd name="connsiteY16" fmla="*/ 1819503 h 1819779"/>
              <a:gd name="connsiteX0" fmla="*/ 566093 w 568717"/>
              <a:gd name="connsiteY0" fmla="*/ 0 h 1819779"/>
              <a:gd name="connsiteX1" fmla="*/ 564705 w 568717"/>
              <a:gd name="connsiteY1" fmla="*/ 295207 h 1819779"/>
              <a:gd name="connsiteX2" fmla="*/ 568398 w 568717"/>
              <a:gd name="connsiteY2" fmla="*/ 440554 h 1819779"/>
              <a:gd name="connsiteX3" fmla="*/ 555096 w 568717"/>
              <a:gd name="connsiteY3" fmla="*/ 565256 h 1819779"/>
              <a:gd name="connsiteX4" fmla="*/ 547042 w 568717"/>
              <a:gd name="connsiteY4" fmla="*/ 688201 h 1819779"/>
              <a:gd name="connsiteX5" fmla="*/ 534451 w 568717"/>
              <a:gd name="connsiteY5" fmla="*/ 821454 h 1819779"/>
              <a:gd name="connsiteX6" fmla="*/ 500918 w 568717"/>
              <a:gd name="connsiteY6" fmla="*/ 1008558 h 1819779"/>
              <a:gd name="connsiteX7" fmla="*/ 461778 w 568717"/>
              <a:gd name="connsiteY7" fmla="*/ 1182000 h 1819779"/>
              <a:gd name="connsiteX8" fmla="*/ 422316 w 568717"/>
              <a:gd name="connsiteY8" fmla="*/ 1332471 h 1819779"/>
              <a:gd name="connsiteX9" fmla="*/ 375260 w 568717"/>
              <a:gd name="connsiteY9" fmla="*/ 1478217 h 1819779"/>
              <a:gd name="connsiteX10" fmla="*/ 325517 w 568717"/>
              <a:gd name="connsiteY10" fmla="*/ 1607982 h 1819779"/>
              <a:gd name="connsiteX11" fmla="*/ 273405 w 568717"/>
              <a:gd name="connsiteY11" fmla="*/ 1692856 h 1819779"/>
              <a:gd name="connsiteX12" fmla="*/ 219296 w 568717"/>
              <a:gd name="connsiteY12" fmla="*/ 1749480 h 1819779"/>
              <a:gd name="connsiteX13" fmla="*/ 150115 w 568717"/>
              <a:gd name="connsiteY13" fmla="*/ 1800980 h 1819779"/>
              <a:gd name="connsiteX14" fmla="*/ 103749 w 568717"/>
              <a:gd name="connsiteY14" fmla="*/ 1818260 h 1819779"/>
              <a:gd name="connsiteX15" fmla="*/ 46294 w 568717"/>
              <a:gd name="connsiteY15" fmla="*/ 1817594 h 1819779"/>
              <a:gd name="connsiteX16" fmla="*/ 0 w 568717"/>
              <a:gd name="connsiteY16" fmla="*/ 1819503 h 1819779"/>
              <a:gd name="connsiteX0" fmla="*/ 566093 w 566093"/>
              <a:gd name="connsiteY0" fmla="*/ 0 h 1819779"/>
              <a:gd name="connsiteX1" fmla="*/ 564705 w 566093"/>
              <a:gd name="connsiteY1" fmla="*/ 295207 h 1819779"/>
              <a:gd name="connsiteX2" fmla="*/ 558918 w 566093"/>
              <a:gd name="connsiteY2" fmla="*/ 437244 h 1819779"/>
              <a:gd name="connsiteX3" fmla="*/ 555096 w 566093"/>
              <a:gd name="connsiteY3" fmla="*/ 565256 h 1819779"/>
              <a:gd name="connsiteX4" fmla="*/ 547042 w 566093"/>
              <a:gd name="connsiteY4" fmla="*/ 688201 h 1819779"/>
              <a:gd name="connsiteX5" fmla="*/ 534451 w 566093"/>
              <a:gd name="connsiteY5" fmla="*/ 821454 h 1819779"/>
              <a:gd name="connsiteX6" fmla="*/ 500918 w 566093"/>
              <a:gd name="connsiteY6" fmla="*/ 1008558 h 1819779"/>
              <a:gd name="connsiteX7" fmla="*/ 461778 w 566093"/>
              <a:gd name="connsiteY7" fmla="*/ 1182000 h 1819779"/>
              <a:gd name="connsiteX8" fmla="*/ 422316 w 566093"/>
              <a:gd name="connsiteY8" fmla="*/ 1332471 h 1819779"/>
              <a:gd name="connsiteX9" fmla="*/ 375260 w 566093"/>
              <a:gd name="connsiteY9" fmla="*/ 1478217 h 1819779"/>
              <a:gd name="connsiteX10" fmla="*/ 325517 w 566093"/>
              <a:gd name="connsiteY10" fmla="*/ 1607982 h 1819779"/>
              <a:gd name="connsiteX11" fmla="*/ 273405 w 566093"/>
              <a:gd name="connsiteY11" fmla="*/ 1692856 h 1819779"/>
              <a:gd name="connsiteX12" fmla="*/ 219296 w 566093"/>
              <a:gd name="connsiteY12" fmla="*/ 1749480 h 1819779"/>
              <a:gd name="connsiteX13" fmla="*/ 150115 w 566093"/>
              <a:gd name="connsiteY13" fmla="*/ 1800980 h 1819779"/>
              <a:gd name="connsiteX14" fmla="*/ 103749 w 566093"/>
              <a:gd name="connsiteY14" fmla="*/ 1818260 h 1819779"/>
              <a:gd name="connsiteX15" fmla="*/ 46294 w 566093"/>
              <a:gd name="connsiteY15" fmla="*/ 1817594 h 1819779"/>
              <a:gd name="connsiteX16" fmla="*/ 0 w 566093"/>
              <a:gd name="connsiteY16" fmla="*/ 1819503 h 1819779"/>
              <a:gd name="connsiteX0" fmla="*/ 566093 w 566093"/>
              <a:gd name="connsiteY0" fmla="*/ 0 h 1819779"/>
              <a:gd name="connsiteX1" fmla="*/ 564705 w 566093"/>
              <a:gd name="connsiteY1" fmla="*/ 295207 h 1819779"/>
              <a:gd name="connsiteX2" fmla="*/ 558918 w 566093"/>
              <a:gd name="connsiteY2" fmla="*/ 437244 h 1819779"/>
              <a:gd name="connsiteX3" fmla="*/ 555095 w 566093"/>
              <a:gd name="connsiteY3" fmla="*/ 561947 h 1819779"/>
              <a:gd name="connsiteX4" fmla="*/ 547042 w 566093"/>
              <a:gd name="connsiteY4" fmla="*/ 688201 h 1819779"/>
              <a:gd name="connsiteX5" fmla="*/ 534451 w 566093"/>
              <a:gd name="connsiteY5" fmla="*/ 821454 h 1819779"/>
              <a:gd name="connsiteX6" fmla="*/ 500918 w 566093"/>
              <a:gd name="connsiteY6" fmla="*/ 1008558 h 1819779"/>
              <a:gd name="connsiteX7" fmla="*/ 461778 w 566093"/>
              <a:gd name="connsiteY7" fmla="*/ 1182000 h 1819779"/>
              <a:gd name="connsiteX8" fmla="*/ 422316 w 566093"/>
              <a:gd name="connsiteY8" fmla="*/ 1332471 h 1819779"/>
              <a:gd name="connsiteX9" fmla="*/ 375260 w 566093"/>
              <a:gd name="connsiteY9" fmla="*/ 1478217 h 1819779"/>
              <a:gd name="connsiteX10" fmla="*/ 325517 w 566093"/>
              <a:gd name="connsiteY10" fmla="*/ 1607982 h 1819779"/>
              <a:gd name="connsiteX11" fmla="*/ 273405 w 566093"/>
              <a:gd name="connsiteY11" fmla="*/ 1692856 h 1819779"/>
              <a:gd name="connsiteX12" fmla="*/ 219296 w 566093"/>
              <a:gd name="connsiteY12" fmla="*/ 1749480 h 1819779"/>
              <a:gd name="connsiteX13" fmla="*/ 150115 w 566093"/>
              <a:gd name="connsiteY13" fmla="*/ 1800980 h 1819779"/>
              <a:gd name="connsiteX14" fmla="*/ 103749 w 566093"/>
              <a:gd name="connsiteY14" fmla="*/ 1818260 h 1819779"/>
              <a:gd name="connsiteX15" fmla="*/ 46294 w 566093"/>
              <a:gd name="connsiteY15" fmla="*/ 1817594 h 1819779"/>
              <a:gd name="connsiteX16" fmla="*/ 0 w 566093"/>
              <a:gd name="connsiteY16" fmla="*/ 1819503 h 1819779"/>
              <a:gd name="connsiteX0" fmla="*/ 566093 w 566093"/>
              <a:gd name="connsiteY0" fmla="*/ 0 h 1819779"/>
              <a:gd name="connsiteX1" fmla="*/ 564705 w 566093"/>
              <a:gd name="connsiteY1" fmla="*/ 295207 h 1819779"/>
              <a:gd name="connsiteX2" fmla="*/ 558918 w 566093"/>
              <a:gd name="connsiteY2" fmla="*/ 437244 h 1819779"/>
              <a:gd name="connsiteX3" fmla="*/ 555095 w 566093"/>
              <a:gd name="connsiteY3" fmla="*/ 561947 h 1819779"/>
              <a:gd name="connsiteX4" fmla="*/ 547042 w 566093"/>
              <a:gd name="connsiteY4" fmla="*/ 688201 h 1819779"/>
              <a:gd name="connsiteX5" fmla="*/ 534450 w 566093"/>
              <a:gd name="connsiteY5" fmla="*/ 821453 h 1819779"/>
              <a:gd name="connsiteX6" fmla="*/ 500918 w 566093"/>
              <a:gd name="connsiteY6" fmla="*/ 1008558 h 1819779"/>
              <a:gd name="connsiteX7" fmla="*/ 461778 w 566093"/>
              <a:gd name="connsiteY7" fmla="*/ 1182000 h 1819779"/>
              <a:gd name="connsiteX8" fmla="*/ 422316 w 566093"/>
              <a:gd name="connsiteY8" fmla="*/ 1332471 h 1819779"/>
              <a:gd name="connsiteX9" fmla="*/ 375260 w 566093"/>
              <a:gd name="connsiteY9" fmla="*/ 1478217 h 1819779"/>
              <a:gd name="connsiteX10" fmla="*/ 325517 w 566093"/>
              <a:gd name="connsiteY10" fmla="*/ 1607982 h 1819779"/>
              <a:gd name="connsiteX11" fmla="*/ 273405 w 566093"/>
              <a:gd name="connsiteY11" fmla="*/ 1692856 h 1819779"/>
              <a:gd name="connsiteX12" fmla="*/ 219296 w 566093"/>
              <a:gd name="connsiteY12" fmla="*/ 1749480 h 1819779"/>
              <a:gd name="connsiteX13" fmla="*/ 150115 w 566093"/>
              <a:gd name="connsiteY13" fmla="*/ 1800980 h 1819779"/>
              <a:gd name="connsiteX14" fmla="*/ 103749 w 566093"/>
              <a:gd name="connsiteY14" fmla="*/ 1818260 h 1819779"/>
              <a:gd name="connsiteX15" fmla="*/ 46294 w 566093"/>
              <a:gd name="connsiteY15" fmla="*/ 1817594 h 1819779"/>
              <a:gd name="connsiteX16" fmla="*/ 0 w 566093"/>
              <a:gd name="connsiteY16" fmla="*/ 1819503 h 1819779"/>
              <a:gd name="connsiteX0" fmla="*/ 566093 w 566093"/>
              <a:gd name="connsiteY0" fmla="*/ 0 h 1819779"/>
              <a:gd name="connsiteX1" fmla="*/ 564705 w 566093"/>
              <a:gd name="connsiteY1" fmla="*/ 295207 h 1819779"/>
              <a:gd name="connsiteX2" fmla="*/ 558918 w 566093"/>
              <a:gd name="connsiteY2" fmla="*/ 437244 h 1819779"/>
              <a:gd name="connsiteX3" fmla="*/ 555095 w 566093"/>
              <a:gd name="connsiteY3" fmla="*/ 561947 h 1819779"/>
              <a:gd name="connsiteX4" fmla="*/ 547042 w 566093"/>
              <a:gd name="connsiteY4" fmla="*/ 688201 h 1819779"/>
              <a:gd name="connsiteX5" fmla="*/ 536819 w 566093"/>
              <a:gd name="connsiteY5" fmla="*/ 818141 h 1819779"/>
              <a:gd name="connsiteX6" fmla="*/ 500918 w 566093"/>
              <a:gd name="connsiteY6" fmla="*/ 1008558 h 1819779"/>
              <a:gd name="connsiteX7" fmla="*/ 461778 w 566093"/>
              <a:gd name="connsiteY7" fmla="*/ 1182000 h 1819779"/>
              <a:gd name="connsiteX8" fmla="*/ 422316 w 566093"/>
              <a:gd name="connsiteY8" fmla="*/ 1332471 h 1819779"/>
              <a:gd name="connsiteX9" fmla="*/ 375260 w 566093"/>
              <a:gd name="connsiteY9" fmla="*/ 1478217 h 1819779"/>
              <a:gd name="connsiteX10" fmla="*/ 325517 w 566093"/>
              <a:gd name="connsiteY10" fmla="*/ 1607982 h 1819779"/>
              <a:gd name="connsiteX11" fmla="*/ 273405 w 566093"/>
              <a:gd name="connsiteY11" fmla="*/ 1692856 h 1819779"/>
              <a:gd name="connsiteX12" fmla="*/ 219296 w 566093"/>
              <a:gd name="connsiteY12" fmla="*/ 1749480 h 1819779"/>
              <a:gd name="connsiteX13" fmla="*/ 150115 w 566093"/>
              <a:gd name="connsiteY13" fmla="*/ 1800980 h 1819779"/>
              <a:gd name="connsiteX14" fmla="*/ 103749 w 566093"/>
              <a:gd name="connsiteY14" fmla="*/ 1818260 h 1819779"/>
              <a:gd name="connsiteX15" fmla="*/ 46294 w 566093"/>
              <a:gd name="connsiteY15" fmla="*/ 1817594 h 1819779"/>
              <a:gd name="connsiteX16" fmla="*/ 0 w 566093"/>
              <a:gd name="connsiteY16" fmla="*/ 1819503 h 1819779"/>
              <a:gd name="connsiteX0" fmla="*/ 566093 w 566093"/>
              <a:gd name="connsiteY0" fmla="*/ 0 h 1819502"/>
              <a:gd name="connsiteX1" fmla="*/ 564705 w 566093"/>
              <a:gd name="connsiteY1" fmla="*/ 295207 h 1819502"/>
              <a:gd name="connsiteX2" fmla="*/ 558918 w 566093"/>
              <a:gd name="connsiteY2" fmla="*/ 437244 h 1819502"/>
              <a:gd name="connsiteX3" fmla="*/ 555095 w 566093"/>
              <a:gd name="connsiteY3" fmla="*/ 561947 h 1819502"/>
              <a:gd name="connsiteX4" fmla="*/ 547042 w 566093"/>
              <a:gd name="connsiteY4" fmla="*/ 688201 h 1819502"/>
              <a:gd name="connsiteX5" fmla="*/ 536819 w 566093"/>
              <a:gd name="connsiteY5" fmla="*/ 818141 h 1819502"/>
              <a:gd name="connsiteX6" fmla="*/ 500918 w 566093"/>
              <a:gd name="connsiteY6" fmla="*/ 1008558 h 1819502"/>
              <a:gd name="connsiteX7" fmla="*/ 461778 w 566093"/>
              <a:gd name="connsiteY7" fmla="*/ 1182000 h 1819502"/>
              <a:gd name="connsiteX8" fmla="*/ 422316 w 566093"/>
              <a:gd name="connsiteY8" fmla="*/ 1332471 h 1819502"/>
              <a:gd name="connsiteX9" fmla="*/ 375260 w 566093"/>
              <a:gd name="connsiteY9" fmla="*/ 1478217 h 1819502"/>
              <a:gd name="connsiteX10" fmla="*/ 325517 w 566093"/>
              <a:gd name="connsiteY10" fmla="*/ 1607982 h 1819502"/>
              <a:gd name="connsiteX11" fmla="*/ 273405 w 566093"/>
              <a:gd name="connsiteY11" fmla="*/ 1692856 h 1819502"/>
              <a:gd name="connsiteX12" fmla="*/ 219296 w 566093"/>
              <a:gd name="connsiteY12" fmla="*/ 1749480 h 1819502"/>
              <a:gd name="connsiteX13" fmla="*/ 150115 w 566093"/>
              <a:gd name="connsiteY13" fmla="*/ 1800980 h 1819502"/>
              <a:gd name="connsiteX14" fmla="*/ 102550 w 566093"/>
              <a:gd name="connsiteY14" fmla="*/ 1785165 h 1819502"/>
              <a:gd name="connsiteX15" fmla="*/ 46294 w 566093"/>
              <a:gd name="connsiteY15" fmla="*/ 1817594 h 1819502"/>
              <a:gd name="connsiteX16" fmla="*/ 0 w 566093"/>
              <a:gd name="connsiteY16" fmla="*/ 1819503 h 1819502"/>
              <a:gd name="connsiteX0" fmla="*/ 566093 w 566093"/>
              <a:gd name="connsiteY0" fmla="*/ 0 h 1819503"/>
              <a:gd name="connsiteX1" fmla="*/ 564705 w 566093"/>
              <a:gd name="connsiteY1" fmla="*/ 295207 h 1819503"/>
              <a:gd name="connsiteX2" fmla="*/ 558918 w 566093"/>
              <a:gd name="connsiteY2" fmla="*/ 437244 h 1819503"/>
              <a:gd name="connsiteX3" fmla="*/ 555095 w 566093"/>
              <a:gd name="connsiteY3" fmla="*/ 561947 h 1819503"/>
              <a:gd name="connsiteX4" fmla="*/ 547042 w 566093"/>
              <a:gd name="connsiteY4" fmla="*/ 688201 h 1819503"/>
              <a:gd name="connsiteX5" fmla="*/ 536819 w 566093"/>
              <a:gd name="connsiteY5" fmla="*/ 818141 h 1819503"/>
              <a:gd name="connsiteX6" fmla="*/ 500918 w 566093"/>
              <a:gd name="connsiteY6" fmla="*/ 1008558 h 1819503"/>
              <a:gd name="connsiteX7" fmla="*/ 461778 w 566093"/>
              <a:gd name="connsiteY7" fmla="*/ 1182000 h 1819503"/>
              <a:gd name="connsiteX8" fmla="*/ 422316 w 566093"/>
              <a:gd name="connsiteY8" fmla="*/ 1332471 h 1819503"/>
              <a:gd name="connsiteX9" fmla="*/ 375260 w 566093"/>
              <a:gd name="connsiteY9" fmla="*/ 1478217 h 1819503"/>
              <a:gd name="connsiteX10" fmla="*/ 325517 w 566093"/>
              <a:gd name="connsiteY10" fmla="*/ 1607982 h 1819503"/>
              <a:gd name="connsiteX11" fmla="*/ 273405 w 566093"/>
              <a:gd name="connsiteY11" fmla="*/ 1692856 h 1819503"/>
              <a:gd name="connsiteX12" fmla="*/ 219296 w 566093"/>
              <a:gd name="connsiteY12" fmla="*/ 1749480 h 1819503"/>
              <a:gd name="connsiteX13" fmla="*/ 150115 w 566093"/>
              <a:gd name="connsiteY13" fmla="*/ 1800980 h 1819503"/>
              <a:gd name="connsiteX14" fmla="*/ 102550 w 566093"/>
              <a:gd name="connsiteY14" fmla="*/ 1785165 h 1819503"/>
              <a:gd name="connsiteX15" fmla="*/ 47177 w 566093"/>
              <a:gd name="connsiteY15" fmla="*/ 1804349 h 1819503"/>
              <a:gd name="connsiteX16" fmla="*/ 0 w 566093"/>
              <a:gd name="connsiteY16" fmla="*/ 1819503 h 181950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0918 w 566093"/>
              <a:gd name="connsiteY6" fmla="*/ 1008558 h 1812883"/>
              <a:gd name="connsiteX7" fmla="*/ 461778 w 566093"/>
              <a:gd name="connsiteY7" fmla="*/ 1182000 h 1812883"/>
              <a:gd name="connsiteX8" fmla="*/ 422316 w 566093"/>
              <a:gd name="connsiteY8" fmla="*/ 1332471 h 1812883"/>
              <a:gd name="connsiteX9" fmla="*/ 375260 w 566093"/>
              <a:gd name="connsiteY9" fmla="*/ 1478217 h 1812883"/>
              <a:gd name="connsiteX10" fmla="*/ 325517 w 566093"/>
              <a:gd name="connsiteY10" fmla="*/ 1607982 h 1812883"/>
              <a:gd name="connsiteX11" fmla="*/ 273405 w 566093"/>
              <a:gd name="connsiteY11" fmla="*/ 1692856 h 1812883"/>
              <a:gd name="connsiteX12" fmla="*/ 219296 w 566093"/>
              <a:gd name="connsiteY12" fmla="*/ 1749480 h 1812883"/>
              <a:gd name="connsiteX13" fmla="*/ 150115 w 566093"/>
              <a:gd name="connsiteY13" fmla="*/ 1800980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0918 w 566093"/>
              <a:gd name="connsiteY6" fmla="*/ 1008558 h 1812883"/>
              <a:gd name="connsiteX7" fmla="*/ 461778 w 566093"/>
              <a:gd name="connsiteY7" fmla="*/ 1182000 h 1812883"/>
              <a:gd name="connsiteX8" fmla="*/ 422316 w 566093"/>
              <a:gd name="connsiteY8" fmla="*/ 1332471 h 1812883"/>
              <a:gd name="connsiteX9" fmla="*/ 375260 w 566093"/>
              <a:gd name="connsiteY9" fmla="*/ 1478217 h 1812883"/>
              <a:gd name="connsiteX10" fmla="*/ 325517 w 566093"/>
              <a:gd name="connsiteY10" fmla="*/ 1607982 h 1812883"/>
              <a:gd name="connsiteX11" fmla="*/ 273405 w 566093"/>
              <a:gd name="connsiteY11" fmla="*/ 1692856 h 1812883"/>
              <a:gd name="connsiteX12" fmla="*/ 219296 w 566093"/>
              <a:gd name="connsiteY12" fmla="*/ 1749480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0918 w 566093"/>
              <a:gd name="connsiteY6" fmla="*/ 1008558 h 1812883"/>
              <a:gd name="connsiteX7" fmla="*/ 461778 w 566093"/>
              <a:gd name="connsiteY7" fmla="*/ 1182000 h 1812883"/>
              <a:gd name="connsiteX8" fmla="*/ 422316 w 566093"/>
              <a:gd name="connsiteY8" fmla="*/ 1332471 h 1812883"/>
              <a:gd name="connsiteX9" fmla="*/ 375260 w 566093"/>
              <a:gd name="connsiteY9" fmla="*/ 1478217 h 1812883"/>
              <a:gd name="connsiteX10" fmla="*/ 325517 w 566093"/>
              <a:gd name="connsiteY10" fmla="*/ 1607982 h 1812883"/>
              <a:gd name="connsiteX11" fmla="*/ 273405 w 566093"/>
              <a:gd name="connsiteY11" fmla="*/ 1692856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0918 w 566093"/>
              <a:gd name="connsiteY6" fmla="*/ 1008558 h 1812883"/>
              <a:gd name="connsiteX7" fmla="*/ 461778 w 566093"/>
              <a:gd name="connsiteY7" fmla="*/ 1182000 h 1812883"/>
              <a:gd name="connsiteX8" fmla="*/ 422316 w 566093"/>
              <a:gd name="connsiteY8" fmla="*/ 1332471 h 1812883"/>
              <a:gd name="connsiteX9" fmla="*/ 375260 w 566093"/>
              <a:gd name="connsiteY9" fmla="*/ 1478217 h 1812883"/>
              <a:gd name="connsiteX10" fmla="*/ 325517 w 566093"/>
              <a:gd name="connsiteY10" fmla="*/ 1607982 h 1812883"/>
              <a:gd name="connsiteX11" fmla="*/ 273404 w 566093"/>
              <a:gd name="connsiteY11" fmla="*/ 1676299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0918 w 566093"/>
              <a:gd name="connsiteY6" fmla="*/ 1008558 h 1812883"/>
              <a:gd name="connsiteX7" fmla="*/ 461778 w 566093"/>
              <a:gd name="connsiteY7" fmla="*/ 1182000 h 1812883"/>
              <a:gd name="connsiteX8" fmla="*/ 422316 w 566093"/>
              <a:gd name="connsiteY8" fmla="*/ 1332471 h 1812883"/>
              <a:gd name="connsiteX9" fmla="*/ 391846 w 566093"/>
              <a:gd name="connsiteY9" fmla="*/ 1481527 h 1812883"/>
              <a:gd name="connsiteX10" fmla="*/ 325517 w 566093"/>
              <a:gd name="connsiteY10" fmla="*/ 1607982 h 1812883"/>
              <a:gd name="connsiteX11" fmla="*/ 273404 w 566093"/>
              <a:gd name="connsiteY11" fmla="*/ 1676299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0918 w 566093"/>
              <a:gd name="connsiteY6" fmla="*/ 1008558 h 1812883"/>
              <a:gd name="connsiteX7" fmla="*/ 461778 w 566093"/>
              <a:gd name="connsiteY7" fmla="*/ 1182000 h 1812883"/>
              <a:gd name="connsiteX8" fmla="*/ 448381 w 566093"/>
              <a:gd name="connsiteY8" fmla="*/ 1342405 h 1812883"/>
              <a:gd name="connsiteX9" fmla="*/ 391846 w 566093"/>
              <a:gd name="connsiteY9" fmla="*/ 1481527 h 1812883"/>
              <a:gd name="connsiteX10" fmla="*/ 325517 w 566093"/>
              <a:gd name="connsiteY10" fmla="*/ 1607982 h 1812883"/>
              <a:gd name="connsiteX11" fmla="*/ 273404 w 566093"/>
              <a:gd name="connsiteY11" fmla="*/ 1676299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0918 w 566093"/>
              <a:gd name="connsiteY6" fmla="*/ 1008558 h 1812883"/>
              <a:gd name="connsiteX7" fmla="*/ 480735 w 566093"/>
              <a:gd name="connsiteY7" fmla="*/ 1188622 h 1812883"/>
              <a:gd name="connsiteX8" fmla="*/ 448381 w 566093"/>
              <a:gd name="connsiteY8" fmla="*/ 1342405 h 1812883"/>
              <a:gd name="connsiteX9" fmla="*/ 391846 w 566093"/>
              <a:gd name="connsiteY9" fmla="*/ 1481527 h 1812883"/>
              <a:gd name="connsiteX10" fmla="*/ 325517 w 566093"/>
              <a:gd name="connsiteY10" fmla="*/ 1607982 h 1812883"/>
              <a:gd name="connsiteX11" fmla="*/ 273404 w 566093"/>
              <a:gd name="connsiteY11" fmla="*/ 1676299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8025 w 566093"/>
              <a:gd name="connsiteY6" fmla="*/ 1015179 h 1812883"/>
              <a:gd name="connsiteX7" fmla="*/ 480735 w 566093"/>
              <a:gd name="connsiteY7" fmla="*/ 1188622 h 1812883"/>
              <a:gd name="connsiteX8" fmla="*/ 448381 w 566093"/>
              <a:gd name="connsiteY8" fmla="*/ 1342405 h 1812883"/>
              <a:gd name="connsiteX9" fmla="*/ 391846 w 566093"/>
              <a:gd name="connsiteY9" fmla="*/ 1481527 h 1812883"/>
              <a:gd name="connsiteX10" fmla="*/ 325517 w 566093"/>
              <a:gd name="connsiteY10" fmla="*/ 1607982 h 1812883"/>
              <a:gd name="connsiteX11" fmla="*/ 273404 w 566093"/>
              <a:gd name="connsiteY11" fmla="*/ 1676299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8025 w 566093"/>
              <a:gd name="connsiteY6" fmla="*/ 1015179 h 1812883"/>
              <a:gd name="connsiteX7" fmla="*/ 480735 w 566093"/>
              <a:gd name="connsiteY7" fmla="*/ 1188622 h 1812883"/>
              <a:gd name="connsiteX8" fmla="*/ 448381 w 566093"/>
              <a:gd name="connsiteY8" fmla="*/ 1342405 h 1812883"/>
              <a:gd name="connsiteX9" fmla="*/ 391846 w 566093"/>
              <a:gd name="connsiteY9" fmla="*/ 1481527 h 1812883"/>
              <a:gd name="connsiteX10" fmla="*/ 325517 w 566093"/>
              <a:gd name="connsiteY10" fmla="*/ 1607982 h 1812883"/>
              <a:gd name="connsiteX11" fmla="*/ 271034 w 566093"/>
              <a:gd name="connsiteY11" fmla="*/ 1669675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7177 w 566093"/>
              <a:gd name="connsiteY15" fmla="*/ 1804349 h 1812883"/>
              <a:gd name="connsiteX16" fmla="*/ 0 w 566093"/>
              <a:gd name="connsiteY16" fmla="*/ 1812883 h 1812883"/>
              <a:gd name="connsiteX0" fmla="*/ 566093 w 566093"/>
              <a:gd name="connsiteY0" fmla="*/ 0 h 1812883"/>
              <a:gd name="connsiteX1" fmla="*/ 564705 w 566093"/>
              <a:gd name="connsiteY1" fmla="*/ 295207 h 1812883"/>
              <a:gd name="connsiteX2" fmla="*/ 558918 w 566093"/>
              <a:gd name="connsiteY2" fmla="*/ 437244 h 1812883"/>
              <a:gd name="connsiteX3" fmla="*/ 555095 w 566093"/>
              <a:gd name="connsiteY3" fmla="*/ 561947 h 1812883"/>
              <a:gd name="connsiteX4" fmla="*/ 547042 w 566093"/>
              <a:gd name="connsiteY4" fmla="*/ 688201 h 1812883"/>
              <a:gd name="connsiteX5" fmla="*/ 536819 w 566093"/>
              <a:gd name="connsiteY5" fmla="*/ 818141 h 1812883"/>
              <a:gd name="connsiteX6" fmla="*/ 508025 w 566093"/>
              <a:gd name="connsiteY6" fmla="*/ 1015179 h 1812883"/>
              <a:gd name="connsiteX7" fmla="*/ 480735 w 566093"/>
              <a:gd name="connsiteY7" fmla="*/ 1188622 h 1812883"/>
              <a:gd name="connsiteX8" fmla="*/ 448381 w 566093"/>
              <a:gd name="connsiteY8" fmla="*/ 1342405 h 1812883"/>
              <a:gd name="connsiteX9" fmla="*/ 391846 w 566093"/>
              <a:gd name="connsiteY9" fmla="*/ 1481527 h 1812883"/>
              <a:gd name="connsiteX10" fmla="*/ 325517 w 566093"/>
              <a:gd name="connsiteY10" fmla="*/ 1607982 h 1812883"/>
              <a:gd name="connsiteX11" fmla="*/ 271034 w 566093"/>
              <a:gd name="connsiteY11" fmla="*/ 1669675 h 1812883"/>
              <a:gd name="connsiteX12" fmla="*/ 219296 w 566093"/>
              <a:gd name="connsiteY12" fmla="*/ 1713056 h 1812883"/>
              <a:gd name="connsiteX13" fmla="*/ 152484 w 566093"/>
              <a:gd name="connsiteY13" fmla="*/ 1754622 h 1812883"/>
              <a:gd name="connsiteX14" fmla="*/ 102550 w 566093"/>
              <a:gd name="connsiteY14" fmla="*/ 1785165 h 1812883"/>
              <a:gd name="connsiteX15" fmla="*/ 44807 w 566093"/>
              <a:gd name="connsiteY15" fmla="*/ 1807659 h 1812883"/>
              <a:gd name="connsiteX16" fmla="*/ 0 w 566093"/>
              <a:gd name="connsiteY16" fmla="*/ 1812883 h 1812883"/>
              <a:gd name="connsiteX0" fmla="*/ 615856 w 615856"/>
              <a:gd name="connsiteY0" fmla="*/ 0 h 1820738"/>
              <a:gd name="connsiteX1" fmla="*/ 614468 w 615856"/>
              <a:gd name="connsiteY1" fmla="*/ 295207 h 1820738"/>
              <a:gd name="connsiteX2" fmla="*/ 608681 w 615856"/>
              <a:gd name="connsiteY2" fmla="*/ 437244 h 1820738"/>
              <a:gd name="connsiteX3" fmla="*/ 604858 w 615856"/>
              <a:gd name="connsiteY3" fmla="*/ 561947 h 1820738"/>
              <a:gd name="connsiteX4" fmla="*/ 596805 w 615856"/>
              <a:gd name="connsiteY4" fmla="*/ 688201 h 1820738"/>
              <a:gd name="connsiteX5" fmla="*/ 586582 w 615856"/>
              <a:gd name="connsiteY5" fmla="*/ 818141 h 1820738"/>
              <a:gd name="connsiteX6" fmla="*/ 557788 w 615856"/>
              <a:gd name="connsiteY6" fmla="*/ 1015179 h 1820738"/>
              <a:gd name="connsiteX7" fmla="*/ 530498 w 615856"/>
              <a:gd name="connsiteY7" fmla="*/ 1188622 h 1820738"/>
              <a:gd name="connsiteX8" fmla="*/ 498144 w 615856"/>
              <a:gd name="connsiteY8" fmla="*/ 1342405 h 1820738"/>
              <a:gd name="connsiteX9" fmla="*/ 441609 w 615856"/>
              <a:gd name="connsiteY9" fmla="*/ 1481527 h 1820738"/>
              <a:gd name="connsiteX10" fmla="*/ 375280 w 615856"/>
              <a:gd name="connsiteY10" fmla="*/ 1607982 h 1820738"/>
              <a:gd name="connsiteX11" fmla="*/ 320797 w 615856"/>
              <a:gd name="connsiteY11" fmla="*/ 1669675 h 1820738"/>
              <a:gd name="connsiteX12" fmla="*/ 269059 w 615856"/>
              <a:gd name="connsiteY12" fmla="*/ 1713056 h 1820738"/>
              <a:gd name="connsiteX13" fmla="*/ 202247 w 615856"/>
              <a:gd name="connsiteY13" fmla="*/ 1754622 h 1820738"/>
              <a:gd name="connsiteX14" fmla="*/ 152313 w 615856"/>
              <a:gd name="connsiteY14" fmla="*/ 1785165 h 1820738"/>
              <a:gd name="connsiteX15" fmla="*/ 94570 w 615856"/>
              <a:gd name="connsiteY15" fmla="*/ 1807659 h 1820738"/>
              <a:gd name="connsiteX16" fmla="*/ 0 w 615856"/>
              <a:gd name="connsiteY16" fmla="*/ 1820738 h 1820738"/>
              <a:gd name="connsiteX0" fmla="*/ 615856 w 615856"/>
              <a:gd name="connsiteY0" fmla="*/ 0 h 1820738"/>
              <a:gd name="connsiteX1" fmla="*/ 614468 w 615856"/>
              <a:gd name="connsiteY1" fmla="*/ 295207 h 1820738"/>
              <a:gd name="connsiteX2" fmla="*/ 608681 w 615856"/>
              <a:gd name="connsiteY2" fmla="*/ 437244 h 1820738"/>
              <a:gd name="connsiteX3" fmla="*/ 604858 w 615856"/>
              <a:gd name="connsiteY3" fmla="*/ 561947 h 1820738"/>
              <a:gd name="connsiteX4" fmla="*/ 596805 w 615856"/>
              <a:gd name="connsiteY4" fmla="*/ 688201 h 1820738"/>
              <a:gd name="connsiteX5" fmla="*/ 586582 w 615856"/>
              <a:gd name="connsiteY5" fmla="*/ 818141 h 1820738"/>
              <a:gd name="connsiteX6" fmla="*/ 557788 w 615856"/>
              <a:gd name="connsiteY6" fmla="*/ 1015179 h 1820738"/>
              <a:gd name="connsiteX7" fmla="*/ 530498 w 615856"/>
              <a:gd name="connsiteY7" fmla="*/ 1188622 h 1820738"/>
              <a:gd name="connsiteX8" fmla="*/ 498144 w 615856"/>
              <a:gd name="connsiteY8" fmla="*/ 1342405 h 1820738"/>
              <a:gd name="connsiteX9" fmla="*/ 441609 w 615856"/>
              <a:gd name="connsiteY9" fmla="*/ 1481527 h 1820738"/>
              <a:gd name="connsiteX10" fmla="*/ 375280 w 615856"/>
              <a:gd name="connsiteY10" fmla="*/ 1607982 h 1820738"/>
              <a:gd name="connsiteX11" fmla="*/ 320797 w 615856"/>
              <a:gd name="connsiteY11" fmla="*/ 1669675 h 1820738"/>
              <a:gd name="connsiteX12" fmla="*/ 269059 w 615856"/>
              <a:gd name="connsiteY12" fmla="*/ 1713056 h 1820738"/>
              <a:gd name="connsiteX13" fmla="*/ 202247 w 615856"/>
              <a:gd name="connsiteY13" fmla="*/ 1754622 h 1820738"/>
              <a:gd name="connsiteX14" fmla="*/ 152313 w 615856"/>
              <a:gd name="connsiteY14" fmla="*/ 1785165 h 1820738"/>
              <a:gd name="connsiteX15" fmla="*/ 115897 w 615856"/>
              <a:gd name="connsiteY15" fmla="*/ 1797724 h 1820738"/>
              <a:gd name="connsiteX16" fmla="*/ 0 w 615856"/>
              <a:gd name="connsiteY16" fmla="*/ 1820738 h 1820738"/>
              <a:gd name="connsiteX0" fmla="*/ 615856 w 615856"/>
              <a:gd name="connsiteY0" fmla="*/ 0 h 1820738"/>
              <a:gd name="connsiteX1" fmla="*/ 614468 w 615856"/>
              <a:gd name="connsiteY1" fmla="*/ 295207 h 1820738"/>
              <a:gd name="connsiteX2" fmla="*/ 608681 w 615856"/>
              <a:gd name="connsiteY2" fmla="*/ 437244 h 1820738"/>
              <a:gd name="connsiteX3" fmla="*/ 604858 w 615856"/>
              <a:gd name="connsiteY3" fmla="*/ 561947 h 1820738"/>
              <a:gd name="connsiteX4" fmla="*/ 596805 w 615856"/>
              <a:gd name="connsiteY4" fmla="*/ 688201 h 1820738"/>
              <a:gd name="connsiteX5" fmla="*/ 586582 w 615856"/>
              <a:gd name="connsiteY5" fmla="*/ 818141 h 1820738"/>
              <a:gd name="connsiteX6" fmla="*/ 557788 w 615856"/>
              <a:gd name="connsiteY6" fmla="*/ 1015179 h 1820738"/>
              <a:gd name="connsiteX7" fmla="*/ 530498 w 615856"/>
              <a:gd name="connsiteY7" fmla="*/ 1188622 h 1820738"/>
              <a:gd name="connsiteX8" fmla="*/ 498144 w 615856"/>
              <a:gd name="connsiteY8" fmla="*/ 1342405 h 1820738"/>
              <a:gd name="connsiteX9" fmla="*/ 441609 w 615856"/>
              <a:gd name="connsiteY9" fmla="*/ 1481527 h 1820738"/>
              <a:gd name="connsiteX10" fmla="*/ 375280 w 615856"/>
              <a:gd name="connsiteY10" fmla="*/ 1607982 h 1820738"/>
              <a:gd name="connsiteX11" fmla="*/ 320797 w 615856"/>
              <a:gd name="connsiteY11" fmla="*/ 1669675 h 1820738"/>
              <a:gd name="connsiteX12" fmla="*/ 269059 w 615856"/>
              <a:gd name="connsiteY12" fmla="*/ 1713056 h 1820738"/>
              <a:gd name="connsiteX13" fmla="*/ 202247 w 615856"/>
              <a:gd name="connsiteY13" fmla="*/ 1754622 h 1820738"/>
              <a:gd name="connsiteX14" fmla="*/ 152313 w 615856"/>
              <a:gd name="connsiteY14" fmla="*/ 1785165 h 1820738"/>
              <a:gd name="connsiteX15" fmla="*/ 85090 w 615856"/>
              <a:gd name="connsiteY15" fmla="*/ 1804345 h 1820738"/>
              <a:gd name="connsiteX16" fmla="*/ 0 w 615856"/>
              <a:gd name="connsiteY16" fmla="*/ 1820738 h 1820738"/>
              <a:gd name="connsiteX0" fmla="*/ 615856 w 615856"/>
              <a:gd name="connsiteY0" fmla="*/ 0 h 1820738"/>
              <a:gd name="connsiteX1" fmla="*/ 614468 w 615856"/>
              <a:gd name="connsiteY1" fmla="*/ 295207 h 1820738"/>
              <a:gd name="connsiteX2" fmla="*/ 608681 w 615856"/>
              <a:gd name="connsiteY2" fmla="*/ 437244 h 1820738"/>
              <a:gd name="connsiteX3" fmla="*/ 604858 w 615856"/>
              <a:gd name="connsiteY3" fmla="*/ 561947 h 1820738"/>
              <a:gd name="connsiteX4" fmla="*/ 596805 w 615856"/>
              <a:gd name="connsiteY4" fmla="*/ 688201 h 1820738"/>
              <a:gd name="connsiteX5" fmla="*/ 586582 w 615856"/>
              <a:gd name="connsiteY5" fmla="*/ 818141 h 1820738"/>
              <a:gd name="connsiteX6" fmla="*/ 557788 w 615856"/>
              <a:gd name="connsiteY6" fmla="*/ 1015179 h 1820738"/>
              <a:gd name="connsiteX7" fmla="*/ 530498 w 615856"/>
              <a:gd name="connsiteY7" fmla="*/ 1188622 h 1820738"/>
              <a:gd name="connsiteX8" fmla="*/ 498144 w 615856"/>
              <a:gd name="connsiteY8" fmla="*/ 1342405 h 1820738"/>
              <a:gd name="connsiteX9" fmla="*/ 443978 w 615856"/>
              <a:gd name="connsiteY9" fmla="*/ 1488148 h 1820738"/>
              <a:gd name="connsiteX10" fmla="*/ 375280 w 615856"/>
              <a:gd name="connsiteY10" fmla="*/ 1607982 h 1820738"/>
              <a:gd name="connsiteX11" fmla="*/ 320797 w 615856"/>
              <a:gd name="connsiteY11" fmla="*/ 1669675 h 1820738"/>
              <a:gd name="connsiteX12" fmla="*/ 269059 w 615856"/>
              <a:gd name="connsiteY12" fmla="*/ 1713056 h 1820738"/>
              <a:gd name="connsiteX13" fmla="*/ 202247 w 615856"/>
              <a:gd name="connsiteY13" fmla="*/ 1754622 h 1820738"/>
              <a:gd name="connsiteX14" fmla="*/ 152313 w 615856"/>
              <a:gd name="connsiteY14" fmla="*/ 1785165 h 1820738"/>
              <a:gd name="connsiteX15" fmla="*/ 85090 w 615856"/>
              <a:gd name="connsiteY15" fmla="*/ 1804345 h 1820738"/>
              <a:gd name="connsiteX16" fmla="*/ 0 w 615856"/>
              <a:gd name="connsiteY16" fmla="*/ 1820738 h 1820738"/>
              <a:gd name="connsiteX0" fmla="*/ 615856 w 615856"/>
              <a:gd name="connsiteY0" fmla="*/ 0 h 1820738"/>
              <a:gd name="connsiteX1" fmla="*/ 614468 w 615856"/>
              <a:gd name="connsiteY1" fmla="*/ 295207 h 1820738"/>
              <a:gd name="connsiteX2" fmla="*/ 608681 w 615856"/>
              <a:gd name="connsiteY2" fmla="*/ 437244 h 1820738"/>
              <a:gd name="connsiteX3" fmla="*/ 604858 w 615856"/>
              <a:gd name="connsiteY3" fmla="*/ 561947 h 1820738"/>
              <a:gd name="connsiteX4" fmla="*/ 596805 w 615856"/>
              <a:gd name="connsiteY4" fmla="*/ 688201 h 1820738"/>
              <a:gd name="connsiteX5" fmla="*/ 584212 w 615856"/>
              <a:gd name="connsiteY5" fmla="*/ 818141 h 1820738"/>
              <a:gd name="connsiteX6" fmla="*/ 557788 w 615856"/>
              <a:gd name="connsiteY6" fmla="*/ 1015179 h 1820738"/>
              <a:gd name="connsiteX7" fmla="*/ 530498 w 615856"/>
              <a:gd name="connsiteY7" fmla="*/ 1188622 h 1820738"/>
              <a:gd name="connsiteX8" fmla="*/ 498144 w 615856"/>
              <a:gd name="connsiteY8" fmla="*/ 1342405 h 1820738"/>
              <a:gd name="connsiteX9" fmla="*/ 443978 w 615856"/>
              <a:gd name="connsiteY9" fmla="*/ 1488148 h 1820738"/>
              <a:gd name="connsiteX10" fmla="*/ 375280 w 615856"/>
              <a:gd name="connsiteY10" fmla="*/ 1607982 h 1820738"/>
              <a:gd name="connsiteX11" fmla="*/ 320797 w 615856"/>
              <a:gd name="connsiteY11" fmla="*/ 1669675 h 1820738"/>
              <a:gd name="connsiteX12" fmla="*/ 269059 w 615856"/>
              <a:gd name="connsiteY12" fmla="*/ 1713056 h 1820738"/>
              <a:gd name="connsiteX13" fmla="*/ 202247 w 615856"/>
              <a:gd name="connsiteY13" fmla="*/ 1754622 h 1820738"/>
              <a:gd name="connsiteX14" fmla="*/ 152313 w 615856"/>
              <a:gd name="connsiteY14" fmla="*/ 1785165 h 1820738"/>
              <a:gd name="connsiteX15" fmla="*/ 85090 w 615856"/>
              <a:gd name="connsiteY15" fmla="*/ 1804345 h 1820738"/>
              <a:gd name="connsiteX16" fmla="*/ 0 w 615856"/>
              <a:gd name="connsiteY16" fmla="*/ 1820738 h 1820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856" h="1820738">
                <a:moveTo>
                  <a:pt x="615856" y="0"/>
                </a:moveTo>
                <a:cubicBezTo>
                  <a:pt x="611997" y="51121"/>
                  <a:pt x="615664" y="222333"/>
                  <a:pt x="614468" y="295207"/>
                </a:cubicBezTo>
                <a:cubicBezTo>
                  <a:pt x="613272" y="368081"/>
                  <a:pt x="610283" y="392787"/>
                  <a:pt x="608681" y="437244"/>
                </a:cubicBezTo>
                <a:cubicBezTo>
                  <a:pt x="607079" y="481701"/>
                  <a:pt x="606837" y="520121"/>
                  <a:pt x="604858" y="561947"/>
                </a:cubicBezTo>
                <a:cubicBezTo>
                  <a:pt x="602879" y="603773"/>
                  <a:pt x="600246" y="645502"/>
                  <a:pt x="596805" y="688201"/>
                </a:cubicBezTo>
                <a:cubicBezTo>
                  <a:pt x="593364" y="730900"/>
                  <a:pt x="590715" y="763645"/>
                  <a:pt x="584212" y="818141"/>
                </a:cubicBezTo>
                <a:cubicBezTo>
                  <a:pt x="577709" y="872637"/>
                  <a:pt x="566740" y="953432"/>
                  <a:pt x="557788" y="1015179"/>
                </a:cubicBezTo>
                <a:cubicBezTo>
                  <a:pt x="548836" y="1076926"/>
                  <a:pt x="540439" y="1134084"/>
                  <a:pt x="530498" y="1188622"/>
                </a:cubicBezTo>
                <a:cubicBezTo>
                  <a:pt x="520557" y="1243160"/>
                  <a:pt x="512564" y="1292484"/>
                  <a:pt x="498144" y="1342405"/>
                </a:cubicBezTo>
                <a:cubicBezTo>
                  <a:pt x="483724" y="1392326"/>
                  <a:pt x="464455" y="1443885"/>
                  <a:pt x="443978" y="1488148"/>
                </a:cubicBezTo>
                <a:cubicBezTo>
                  <a:pt x="423501" y="1532411"/>
                  <a:pt x="395810" y="1577728"/>
                  <a:pt x="375280" y="1607982"/>
                </a:cubicBezTo>
                <a:cubicBezTo>
                  <a:pt x="354750" y="1638236"/>
                  <a:pt x="338500" y="1652163"/>
                  <a:pt x="320797" y="1669675"/>
                </a:cubicBezTo>
                <a:cubicBezTo>
                  <a:pt x="303094" y="1687187"/>
                  <a:pt x="288817" y="1698898"/>
                  <a:pt x="269059" y="1713056"/>
                </a:cubicBezTo>
                <a:cubicBezTo>
                  <a:pt x="249301" y="1727214"/>
                  <a:pt x="221705" y="1742604"/>
                  <a:pt x="202247" y="1754622"/>
                </a:cubicBezTo>
                <a:cubicBezTo>
                  <a:pt x="182789" y="1766640"/>
                  <a:pt x="171839" y="1776878"/>
                  <a:pt x="152313" y="1785165"/>
                </a:cubicBezTo>
                <a:cubicBezTo>
                  <a:pt x="132787" y="1793452"/>
                  <a:pt x="102381" y="1804138"/>
                  <a:pt x="85090" y="1804345"/>
                </a:cubicBezTo>
                <a:cubicBezTo>
                  <a:pt x="67799" y="1804552"/>
                  <a:pt x="20744" y="1819870"/>
                  <a:pt x="0" y="1820738"/>
                </a:cubicBezTo>
              </a:path>
            </a:pathLst>
          </a:custGeom>
          <a:noFill/>
          <a:ln w="50800">
            <a:solidFill>
              <a:srgbClr val="92D050"/>
            </a:solidFill>
            <a:head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7" name="Rectangle 26">
            <a:extLst>
              <a:ext uri="{FF2B5EF4-FFF2-40B4-BE49-F238E27FC236}">
                <a16:creationId xmlns:a16="http://schemas.microsoft.com/office/drawing/2014/main" id="{D4DBFB19-1CD6-40B5-9896-1D82F0F111E2}"/>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Nonlinear Time Series</a:t>
            </a:r>
          </a:p>
        </p:txBody>
      </p:sp>
      <p:sp>
        <p:nvSpPr>
          <p:cNvPr id="38915" name="Content Placeholder 2"/>
          <p:cNvSpPr>
            <a:spLocks noGrp="1"/>
          </p:cNvSpPr>
          <p:nvPr>
            <p:ph idx="1"/>
          </p:nvPr>
        </p:nvSpPr>
        <p:spPr/>
        <p:txBody>
          <a:bodyPr/>
          <a:lstStyle/>
          <a:p>
            <a:r>
              <a:rPr lang="en-US" altLang="en-US"/>
              <a:t>Sine curves provide an undulating curve</a:t>
            </a:r>
          </a:p>
        </p:txBody>
      </p:sp>
      <p:sp>
        <p:nvSpPr>
          <p:cNvPr id="27" name="Rectangle 26">
            <a:extLst>
              <a:ext uri="{FF2B5EF4-FFF2-40B4-BE49-F238E27FC236}">
                <a16:creationId xmlns:a16="http://schemas.microsoft.com/office/drawing/2014/main" id="{3AE5C01C-6904-4D0B-B74D-C3A6CCBC18D6}"/>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grpSp>
        <p:nvGrpSpPr>
          <p:cNvPr id="2" name="Group 1">
            <a:extLst>
              <a:ext uri="{FF2B5EF4-FFF2-40B4-BE49-F238E27FC236}">
                <a16:creationId xmlns:a16="http://schemas.microsoft.com/office/drawing/2014/main" id="{A8EDB841-1C7E-4052-84E1-7799588AAA65}"/>
              </a:ext>
            </a:extLst>
          </p:cNvPr>
          <p:cNvGrpSpPr/>
          <p:nvPr/>
        </p:nvGrpSpPr>
        <p:grpSpPr>
          <a:xfrm>
            <a:off x="3242029" y="3810000"/>
            <a:ext cx="5056713" cy="2651761"/>
            <a:chOff x="3242029" y="3810000"/>
            <a:chExt cx="5056713" cy="2651761"/>
          </a:xfrm>
        </p:grpSpPr>
        <p:grpSp>
          <p:nvGrpSpPr>
            <p:cNvPr id="6" name="Group 5">
              <a:extLst>
                <a:ext uri="{FF2B5EF4-FFF2-40B4-BE49-F238E27FC236}">
                  <a16:creationId xmlns:a16="http://schemas.microsoft.com/office/drawing/2014/main" id="{B43A90FA-7681-403E-AA7F-BDAE7A19700C}"/>
                </a:ext>
              </a:extLst>
            </p:cNvPr>
            <p:cNvGrpSpPr/>
            <p:nvPr/>
          </p:nvGrpSpPr>
          <p:grpSpPr>
            <a:xfrm>
              <a:off x="5638800" y="3810000"/>
              <a:ext cx="2659942" cy="2651761"/>
              <a:chOff x="4848689" y="3498837"/>
              <a:chExt cx="2659942" cy="2651761"/>
            </a:xfrm>
          </p:grpSpPr>
          <p:grpSp>
            <p:nvGrpSpPr>
              <p:cNvPr id="7" name="Group 6">
                <a:extLst>
                  <a:ext uri="{FF2B5EF4-FFF2-40B4-BE49-F238E27FC236}">
                    <a16:creationId xmlns:a16="http://schemas.microsoft.com/office/drawing/2014/main" id="{93FB7ABE-A41C-44BB-8C0F-105DB4A97AF6}"/>
                  </a:ext>
                </a:extLst>
              </p:cNvPr>
              <p:cNvGrpSpPr/>
              <p:nvPr/>
            </p:nvGrpSpPr>
            <p:grpSpPr>
              <a:xfrm>
                <a:off x="4983831" y="3498837"/>
                <a:ext cx="2407569" cy="2651761"/>
                <a:chOff x="391667" y="2574607"/>
                <a:chExt cx="2407569" cy="2651761"/>
              </a:xfrm>
            </p:grpSpPr>
            <p:cxnSp>
              <p:nvCxnSpPr>
                <p:cNvPr id="18" name="Straight Connector 17">
                  <a:extLst>
                    <a:ext uri="{FF2B5EF4-FFF2-40B4-BE49-F238E27FC236}">
                      <a16:creationId xmlns:a16="http://schemas.microsoft.com/office/drawing/2014/main" id="{9B6C6B96-9726-4A5A-A127-6A88DBBC4FED}"/>
                    </a:ext>
                  </a:extLst>
                </p:cNvPr>
                <p:cNvCxnSpPr>
                  <a:cxnSpLocks/>
                </p:cNvCxnSpPr>
                <p:nvPr/>
              </p:nvCxnSpPr>
              <p:spPr>
                <a:xfrm>
                  <a:off x="1595451"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DF8B256E-736C-40E9-938E-23C031DA56B5}"/>
                    </a:ext>
                  </a:extLst>
                </p:cNvPr>
                <p:cNvCxnSpPr>
                  <a:cxnSpLocks/>
                </p:cNvCxnSpPr>
                <p:nvPr/>
              </p:nvCxnSpPr>
              <p:spPr>
                <a:xfrm>
                  <a:off x="2799236"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57FA3344-A95D-4F66-BEF0-27A5326CB8B0}"/>
                    </a:ext>
                  </a:extLst>
                </p:cNvPr>
                <p:cNvCxnSpPr>
                  <a:cxnSpLocks/>
                </p:cNvCxnSpPr>
                <p:nvPr/>
              </p:nvCxnSpPr>
              <p:spPr>
                <a:xfrm>
                  <a:off x="2197343"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86EE1C44-480D-4829-B762-B971F4AA6DC6}"/>
                    </a:ext>
                  </a:extLst>
                </p:cNvPr>
                <p:cNvCxnSpPr>
                  <a:cxnSpLocks/>
                </p:cNvCxnSpPr>
                <p:nvPr/>
              </p:nvCxnSpPr>
              <p:spPr>
                <a:xfrm>
                  <a:off x="1896397"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0F8DC4EB-CCE7-4739-82EE-CEF6A8DEA5F8}"/>
                    </a:ext>
                  </a:extLst>
                </p:cNvPr>
                <p:cNvCxnSpPr>
                  <a:cxnSpLocks/>
                </p:cNvCxnSpPr>
                <p:nvPr/>
              </p:nvCxnSpPr>
              <p:spPr>
                <a:xfrm>
                  <a:off x="2498289"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B3AFE12-288E-41B6-B877-8BA714002282}"/>
                    </a:ext>
                  </a:extLst>
                </p:cNvPr>
                <p:cNvCxnSpPr>
                  <a:cxnSpLocks/>
                </p:cNvCxnSpPr>
                <p:nvPr/>
              </p:nvCxnSpPr>
              <p:spPr>
                <a:xfrm>
                  <a:off x="1294505"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4EAC3F0-E3F5-4631-912B-621133603E81}"/>
                    </a:ext>
                  </a:extLst>
                </p:cNvPr>
                <p:cNvCxnSpPr>
                  <a:cxnSpLocks/>
                </p:cNvCxnSpPr>
                <p:nvPr/>
              </p:nvCxnSpPr>
              <p:spPr>
                <a:xfrm>
                  <a:off x="692613"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C0540F11-FD87-4574-A3B4-5A1BC43194FD}"/>
                    </a:ext>
                  </a:extLst>
                </p:cNvPr>
                <p:cNvCxnSpPr>
                  <a:cxnSpLocks/>
                </p:cNvCxnSpPr>
                <p:nvPr/>
              </p:nvCxnSpPr>
              <p:spPr>
                <a:xfrm>
                  <a:off x="391667"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351E0138-AC65-4D71-BB90-66C14B946C5D}"/>
                    </a:ext>
                  </a:extLst>
                </p:cNvPr>
                <p:cNvCxnSpPr>
                  <a:cxnSpLocks/>
                </p:cNvCxnSpPr>
                <p:nvPr/>
              </p:nvCxnSpPr>
              <p:spPr>
                <a:xfrm>
                  <a:off x="993559"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8" name="Group 7">
                <a:extLst>
                  <a:ext uri="{FF2B5EF4-FFF2-40B4-BE49-F238E27FC236}">
                    <a16:creationId xmlns:a16="http://schemas.microsoft.com/office/drawing/2014/main" id="{7E4DFD81-4ADD-4D94-9A14-668248DC95BF}"/>
                  </a:ext>
                </a:extLst>
              </p:cNvPr>
              <p:cNvGrpSpPr/>
              <p:nvPr/>
            </p:nvGrpSpPr>
            <p:grpSpPr>
              <a:xfrm>
                <a:off x="4848689" y="3632260"/>
                <a:ext cx="2659942" cy="2362200"/>
                <a:chOff x="6503168" y="3632260"/>
                <a:chExt cx="2659942" cy="2362200"/>
              </a:xfrm>
            </p:grpSpPr>
            <p:cxnSp>
              <p:nvCxnSpPr>
                <p:cNvPr id="9" name="Straight Connector 8">
                  <a:extLst>
                    <a:ext uri="{FF2B5EF4-FFF2-40B4-BE49-F238E27FC236}">
                      <a16:creationId xmlns:a16="http://schemas.microsoft.com/office/drawing/2014/main" id="{79946DCF-16EC-45EA-B4EB-E4AE1AE57506}"/>
                    </a:ext>
                  </a:extLst>
                </p:cNvPr>
                <p:cNvCxnSpPr>
                  <a:cxnSpLocks/>
                </p:cNvCxnSpPr>
                <p:nvPr/>
              </p:nvCxnSpPr>
              <p:spPr>
                <a:xfrm>
                  <a:off x="6503168" y="5994460"/>
                  <a:ext cx="2659942"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46699C46-EAA7-41B7-82F2-F48D7BEAA55F}"/>
                    </a:ext>
                  </a:extLst>
                </p:cNvPr>
                <p:cNvCxnSpPr>
                  <a:cxnSpLocks/>
                </p:cNvCxnSpPr>
                <p:nvPr/>
              </p:nvCxnSpPr>
              <p:spPr>
                <a:xfrm>
                  <a:off x="6511350" y="451808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85833632-C763-41B4-A326-8D5767F9C5FB}"/>
                    </a:ext>
                  </a:extLst>
                </p:cNvPr>
                <p:cNvCxnSpPr>
                  <a:cxnSpLocks/>
                </p:cNvCxnSpPr>
                <p:nvPr/>
              </p:nvCxnSpPr>
              <p:spPr>
                <a:xfrm>
                  <a:off x="6511350" y="569918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9A271FE-D43C-48F5-A923-4C00A1F160A4}"/>
                    </a:ext>
                  </a:extLst>
                </p:cNvPr>
                <p:cNvCxnSpPr>
                  <a:cxnSpLocks/>
                </p:cNvCxnSpPr>
                <p:nvPr/>
              </p:nvCxnSpPr>
              <p:spPr>
                <a:xfrm>
                  <a:off x="6511350" y="392753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2E1C93F3-3E9B-4927-B4D9-66D0B98F3390}"/>
                    </a:ext>
                  </a:extLst>
                </p:cNvPr>
                <p:cNvCxnSpPr>
                  <a:cxnSpLocks/>
                </p:cNvCxnSpPr>
                <p:nvPr/>
              </p:nvCxnSpPr>
              <p:spPr>
                <a:xfrm>
                  <a:off x="6511350" y="540391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DE5DBF2-3A55-4C06-A93C-E7182E32DC0B}"/>
                    </a:ext>
                  </a:extLst>
                </p:cNvPr>
                <p:cNvCxnSpPr>
                  <a:cxnSpLocks/>
                </p:cNvCxnSpPr>
                <p:nvPr/>
              </p:nvCxnSpPr>
              <p:spPr>
                <a:xfrm>
                  <a:off x="6511350" y="510863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941085D-14B6-44E0-96D9-BBAC7A4E709F}"/>
                    </a:ext>
                  </a:extLst>
                </p:cNvPr>
                <p:cNvCxnSpPr>
                  <a:cxnSpLocks/>
                </p:cNvCxnSpPr>
                <p:nvPr/>
              </p:nvCxnSpPr>
              <p:spPr>
                <a:xfrm>
                  <a:off x="6511350" y="481336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3A1EC67-E62C-4D13-884D-4D5B55D18D68}"/>
                    </a:ext>
                  </a:extLst>
                </p:cNvPr>
                <p:cNvCxnSpPr>
                  <a:cxnSpLocks/>
                </p:cNvCxnSpPr>
                <p:nvPr/>
              </p:nvCxnSpPr>
              <p:spPr>
                <a:xfrm>
                  <a:off x="6511350" y="422281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FD008A-30FD-4ECB-9888-4A89157691D3}"/>
                    </a:ext>
                  </a:extLst>
                </p:cNvPr>
                <p:cNvCxnSpPr>
                  <a:cxnSpLocks/>
                </p:cNvCxnSpPr>
                <p:nvPr/>
              </p:nvCxnSpPr>
              <p:spPr>
                <a:xfrm>
                  <a:off x="6511350" y="363226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grpSp>
        </p:grpSp>
        <p:grpSp>
          <p:nvGrpSpPr>
            <p:cNvPr id="28" name="Group 27">
              <a:extLst>
                <a:ext uri="{FF2B5EF4-FFF2-40B4-BE49-F238E27FC236}">
                  <a16:creationId xmlns:a16="http://schemas.microsoft.com/office/drawing/2014/main" id="{B2C79C53-E5B1-416C-9BB0-CA6BEDF93745}"/>
                </a:ext>
              </a:extLst>
            </p:cNvPr>
            <p:cNvGrpSpPr/>
            <p:nvPr/>
          </p:nvGrpSpPr>
          <p:grpSpPr>
            <a:xfrm>
              <a:off x="3242029" y="3810000"/>
              <a:ext cx="2659942" cy="2651761"/>
              <a:chOff x="4848689" y="3498837"/>
              <a:chExt cx="2659942" cy="2651761"/>
            </a:xfrm>
          </p:grpSpPr>
          <p:grpSp>
            <p:nvGrpSpPr>
              <p:cNvPr id="29" name="Group 28">
                <a:extLst>
                  <a:ext uri="{FF2B5EF4-FFF2-40B4-BE49-F238E27FC236}">
                    <a16:creationId xmlns:a16="http://schemas.microsoft.com/office/drawing/2014/main" id="{5EC767E7-B3A5-4FDC-94CF-9439DDE65D33}"/>
                  </a:ext>
                </a:extLst>
              </p:cNvPr>
              <p:cNvGrpSpPr/>
              <p:nvPr/>
            </p:nvGrpSpPr>
            <p:grpSpPr>
              <a:xfrm>
                <a:off x="4983831" y="3498837"/>
                <a:ext cx="2407569" cy="2651761"/>
                <a:chOff x="391667" y="2574607"/>
                <a:chExt cx="2407569" cy="2651761"/>
              </a:xfrm>
            </p:grpSpPr>
            <p:cxnSp>
              <p:nvCxnSpPr>
                <p:cNvPr id="40" name="Straight Connector 39">
                  <a:extLst>
                    <a:ext uri="{FF2B5EF4-FFF2-40B4-BE49-F238E27FC236}">
                      <a16:creationId xmlns:a16="http://schemas.microsoft.com/office/drawing/2014/main" id="{87099072-7E59-49C7-BA7E-4B67D3D8BA05}"/>
                    </a:ext>
                  </a:extLst>
                </p:cNvPr>
                <p:cNvCxnSpPr>
                  <a:cxnSpLocks/>
                </p:cNvCxnSpPr>
                <p:nvPr/>
              </p:nvCxnSpPr>
              <p:spPr>
                <a:xfrm>
                  <a:off x="1595451"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A30550FF-DB38-4882-A5EA-11DF2C2C747E}"/>
                    </a:ext>
                  </a:extLst>
                </p:cNvPr>
                <p:cNvCxnSpPr>
                  <a:cxnSpLocks/>
                </p:cNvCxnSpPr>
                <p:nvPr/>
              </p:nvCxnSpPr>
              <p:spPr>
                <a:xfrm>
                  <a:off x="2799236"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81005877-16D8-4934-9F1E-88FBD7E44CCC}"/>
                    </a:ext>
                  </a:extLst>
                </p:cNvPr>
                <p:cNvCxnSpPr>
                  <a:cxnSpLocks/>
                </p:cNvCxnSpPr>
                <p:nvPr/>
              </p:nvCxnSpPr>
              <p:spPr>
                <a:xfrm>
                  <a:off x="2197343"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E909EE1E-C3AF-4335-A058-D95D88AFB73B}"/>
                    </a:ext>
                  </a:extLst>
                </p:cNvPr>
                <p:cNvCxnSpPr>
                  <a:cxnSpLocks/>
                </p:cNvCxnSpPr>
                <p:nvPr/>
              </p:nvCxnSpPr>
              <p:spPr>
                <a:xfrm>
                  <a:off x="1896397"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63B70451-30EE-4005-9726-97F230846085}"/>
                    </a:ext>
                  </a:extLst>
                </p:cNvPr>
                <p:cNvCxnSpPr>
                  <a:cxnSpLocks/>
                </p:cNvCxnSpPr>
                <p:nvPr/>
              </p:nvCxnSpPr>
              <p:spPr>
                <a:xfrm>
                  <a:off x="2498289"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202B761E-A02F-4D55-9053-F2722112CD26}"/>
                    </a:ext>
                  </a:extLst>
                </p:cNvPr>
                <p:cNvCxnSpPr>
                  <a:cxnSpLocks/>
                </p:cNvCxnSpPr>
                <p:nvPr/>
              </p:nvCxnSpPr>
              <p:spPr>
                <a:xfrm>
                  <a:off x="1294505"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3A16076-FAFE-4D0B-9C8D-9A0363F4B4F5}"/>
                    </a:ext>
                  </a:extLst>
                </p:cNvPr>
                <p:cNvCxnSpPr>
                  <a:cxnSpLocks/>
                </p:cNvCxnSpPr>
                <p:nvPr/>
              </p:nvCxnSpPr>
              <p:spPr>
                <a:xfrm>
                  <a:off x="692613"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4754B403-E16C-4724-BC7A-661B2F29122D}"/>
                    </a:ext>
                  </a:extLst>
                </p:cNvPr>
                <p:cNvCxnSpPr>
                  <a:cxnSpLocks/>
                </p:cNvCxnSpPr>
                <p:nvPr/>
              </p:nvCxnSpPr>
              <p:spPr>
                <a:xfrm>
                  <a:off x="391667"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9D4629C5-C909-47E5-A2D5-1C806CAA65AE}"/>
                    </a:ext>
                  </a:extLst>
                </p:cNvPr>
                <p:cNvCxnSpPr>
                  <a:cxnSpLocks/>
                </p:cNvCxnSpPr>
                <p:nvPr/>
              </p:nvCxnSpPr>
              <p:spPr>
                <a:xfrm>
                  <a:off x="993559" y="2574607"/>
                  <a:ext cx="0" cy="2651761"/>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30" name="Group 29">
                <a:extLst>
                  <a:ext uri="{FF2B5EF4-FFF2-40B4-BE49-F238E27FC236}">
                    <a16:creationId xmlns:a16="http://schemas.microsoft.com/office/drawing/2014/main" id="{C182B7F6-DDED-4995-9497-32D747F6CD01}"/>
                  </a:ext>
                </a:extLst>
              </p:cNvPr>
              <p:cNvGrpSpPr/>
              <p:nvPr/>
            </p:nvGrpSpPr>
            <p:grpSpPr>
              <a:xfrm>
                <a:off x="4848689" y="3632260"/>
                <a:ext cx="2659942" cy="2362200"/>
                <a:chOff x="6503168" y="3632260"/>
                <a:chExt cx="2659942" cy="2362200"/>
              </a:xfrm>
            </p:grpSpPr>
            <p:cxnSp>
              <p:nvCxnSpPr>
                <p:cNvPr id="31" name="Straight Connector 30">
                  <a:extLst>
                    <a:ext uri="{FF2B5EF4-FFF2-40B4-BE49-F238E27FC236}">
                      <a16:creationId xmlns:a16="http://schemas.microsoft.com/office/drawing/2014/main" id="{0F09D4FD-9679-4110-A7D9-8DFBCB7E670D}"/>
                    </a:ext>
                  </a:extLst>
                </p:cNvPr>
                <p:cNvCxnSpPr>
                  <a:cxnSpLocks/>
                </p:cNvCxnSpPr>
                <p:nvPr/>
              </p:nvCxnSpPr>
              <p:spPr>
                <a:xfrm>
                  <a:off x="6503168" y="5994460"/>
                  <a:ext cx="2659942"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7CED8DAB-6B36-46EC-9BFB-72440B2CFEBC}"/>
                    </a:ext>
                  </a:extLst>
                </p:cNvPr>
                <p:cNvCxnSpPr>
                  <a:cxnSpLocks/>
                </p:cNvCxnSpPr>
                <p:nvPr/>
              </p:nvCxnSpPr>
              <p:spPr>
                <a:xfrm>
                  <a:off x="6511350" y="451808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3C5E428-AE8F-49A3-B803-24510594194D}"/>
                    </a:ext>
                  </a:extLst>
                </p:cNvPr>
                <p:cNvCxnSpPr>
                  <a:cxnSpLocks/>
                </p:cNvCxnSpPr>
                <p:nvPr/>
              </p:nvCxnSpPr>
              <p:spPr>
                <a:xfrm>
                  <a:off x="6511350" y="569918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FEF1122-1DA6-4248-9704-246C2C84A45A}"/>
                    </a:ext>
                  </a:extLst>
                </p:cNvPr>
                <p:cNvCxnSpPr>
                  <a:cxnSpLocks/>
                </p:cNvCxnSpPr>
                <p:nvPr/>
              </p:nvCxnSpPr>
              <p:spPr>
                <a:xfrm>
                  <a:off x="6511350" y="392753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B9CC13B1-5A5A-43C9-9EB3-401696C96D6C}"/>
                    </a:ext>
                  </a:extLst>
                </p:cNvPr>
                <p:cNvCxnSpPr>
                  <a:cxnSpLocks/>
                </p:cNvCxnSpPr>
                <p:nvPr/>
              </p:nvCxnSpPr>
              <p:spPr>
                <a:xfrm>
                  <a:off x="6511350" y="540391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6523251F-173C-48A9-ACD0-C4505E421942}"/>
                    </a:ext>
                  </a:extLst>
                </p:cNvPr>
                <p:cNvCxnSpPr>
                  <a:cxnSpLocks/>
                </p:cNvCxnSpPr>
                <p:nvPr/>
              </p:nvCxnSpPr>
              <p:spPr>
                <a:xfrm>
                  <a:off x="6511350" y="5108635"/>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76ACEF27-BBEB-4B98-B3A6-924E252F766D}"/>
                    </a:ext>
                  </a:extLst>
                </p:cNvPr>
                <p:cNvCxnSpPr>
                  <a:cxnSpLocks/>
                </p:cNvCxnSpPr>
                <p:nvPr/>
              </p:nvCxnSpPr>
              <p:spPr>
                <a:xfrm>
                  <a:off x="6511350" y="481336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05069A84-55F6-4E60-BFC6-7DAB09E12EC3}"/>
                    </a:ext>
                  </a:extLst>
                </p:cNvPr>
                <p:cNvCxnSpPr>
                  <a:cxnSpLocks/>
                </p:cNvCxnSpPr>
                <p:nvPr/>
              </p:nvCxnSpPr>
              <p:spPr>
                <a:xfrm>
                  <a:off x="6511350" y="422281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69CC8937-AD55-4094-9426-2C1069C3B6C8}"/>
                    </a:ext>
                  </a:extLst>
                </p:cNvPr>
                <p:cNvCxnSpPr>
                  <a:cxnSpLocks/>
                </p:cNvCxnSpPr>
                <p:nvPr/>
              </p:nvCxnSpPr>
              <p:spPr>
                <a:xfrm>
                  <a:off x="6511350" y="3632260"/>
                  <a:ext cx="2651760" cy="0"/>
                </a:xfrm>
                <a:prstGeom prst="line">
                  <a:avLst/>
                </a:prstGeom>
                <a:ln>
                  <a:solidFill>
                    <a:schemeClr val="bg2">
                      <a:lumMod val="50000"/>
                      <a:lumOff val="50000"/>
                    </a:schemeClr>
                  </a:solidFill>
                </a:ln>
              </p:spPr>
              <p:style>
                <a:lnRef idx="1">
                  <a:schemeClr val="dk1"/>
                </a:lnRef>
                <a:fillRef idx="0">
                  <a:schemeClr val="dk1"/>
                </a:fillRef>
                <a:effectRef idx="0">
                  <a:schemeClr val="dk1"/>
                </a:effectRef>
                <a:fontRef idx="minor">
                  <a:schemeClr val="tx1"/>
                </a:fontRef>
              </p:style>
            </p:cxnSp>
          </p:grpSp>
        </p:grpSp>
      </p:grpSp>
      <p:sp>
        <p:nvSpPr>
          <p:cNvPr id="50" name="Freeform: Shape 49">
            <a:extLst>
              <a:ext uri="{FF2B5EF4-FFF2-40B4-BE49-F238E27FC236}">
                <a16:creationId xmlns:a16="http://schemas.microsoft.com/office/drawing/2014/main" id="{171863C3-16A5-4194-ABC9-FD1B3C7E8847}"/>
              </a:ext>
            </a:extLst>
          </p:cNvPr>
          <p:cNvSpPr/>
          <p:nvPr/>
        </p:nvSpPr>
        <p:spPr>
          <a:xfrm>
            <a:off x="3266788" y="4203192"/>
            <a:ext cx="2515823" cy="1526302"/>
          </a:xfrm>
          <a:custGeom>
            <a:avLst/>
            <a:gdLst>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71700 w 2326481"/>
              <a:gd name="connsiteY47" fmla="*/ 276225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6712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2493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69069 w 2326481"/>
              <a:gd name="connsiteY7" fmla="*/ 307181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19337"/>
              <a:gd name="connsiteY0" fmla="*/ 611981 h 919514"/>
              <a:gd name="connsiteX1" fmla="*/ 30956 w 2319337"/>
              <a:gd name="connsiteY1" fmla="*/ 516731 h 919514"/>
              <a:gd name="connsiteX2" fmla="*/ 45243 w 2319337"/>
              <a:gd name="connsiteY2" fmla="*/ 478631 h 919514"/>
              <a:gd name="connsiteX3" fmla="*/ 69056 w 2319337"/>
              <a:gd name="connsiteY3" fmla="*/ 435769 h 919514"/>
              <a:gd name="connsiteX4" fmla="*/ 92868 w 2319337"/>
              <a:gd name="connsiteY4" fmla="*/ 395287 h 919514"/>
              <a:gd name="connsiteX5" fmla="*/ 116681 w 2319337"/>
              <a:gd name="connsiteY5" fmla="*/ 364331 h 919514"/>
              <a:gd name="connsiteX6" fmla="*/ 140493 w 2319337"/>
              <a:gd name="connsiteY6" fmla="*/ 330994 h 919514"/>
              <a:gd name="connsiteX7" fmla="*/ 164306 w 2319337"/>
              <a:gd name="connsiteY7" fmla="*/ 302418 h 919514"/>
              <a:gd name="connsiteX8" fmla="*/ 183356 w 2319337"/>
              <a:gd name="connsiteY8" fmla="*/ 278606 h 919514"/>
              <a:gd name="connsiteX9" fmla="*/ 209550 w 2319337"/>
              <a:gd name="connsiteY9" fmla="*/ 250031 h 919514"/>
              <a:gd name="connsiteX10" fmla="*/ 235743 w 2319337"/>
              <a:gd name="connsiteY10" fmla="*/ 223837 h 919514"/>
              <a:gd name="connsiteX11" fmla="*/ 259556 w 2319337"/>
              <a:gd name="connsiteY11" fmla="*/ 204787 h 919514"/>
              <a:gd name="connsiteX12" fmla="*/ 283368 w 2319337"/>
              <a:gd name="connsiteY12" fmla="*/ 185737 h 919514"/>
              <a:gd name="connsiteX13" fmla="*/ 314325 w 2319337"/>
              <a:gd name="connsiteY13" fmla="*/ 166687 h 919514"/>
              <a:gd name="connsiteX14" fmla="*/ 350044 w 2319337"/>
              <a:gd name="connsiteY14" fmla="*/ 154781 h 919514"/>
              <a:gd name="connsiteX15" fmla="*/ 383381 w 2319337"/>
              <a:gd name="connsiteY15" fmla="*/ 150018 h 919514"/>
              <a:gd name="connsiteX16" fmla="*/ 431006 w 2319337"/>
              <a:gd name="connsiteY16" fmla="*/ 161925 h 919514"/>
              <a:gd name="connsiteX17" fmla="*/ 478631 w 2319337"/>
              <a:gd name="connsiteY17" fmla="*/ 188118 h 919514"/>
              <a:gd name="connsiteX18" fmla="*/ 538162 w 2319337"/>
              <a:gd name="connsiteY18" fmla="*/ 233362 h 919514"/>
              <a:gd name="connsiteX19" fmla="*/ 590550 w 2319337"/>
              <a:gd name="connsiteY19" fmla="*/ 288131 h 919514"/>
              <a:gd name="connsiteX20" fmla="*/ 638174 w 2319337"/>
              <a:gd name="connsiteY20" fmla="*/ 345281 h 919514"/>
              <a:gd name="connsiteX21" fmla="*/ 707231 w 2319337"/>
              <a:gd name="connsiteY21" fmla="*/ 431006 h 919514"/>
              <a:gd name="connsiteX22" fmla="*/ 785812 w 2319337"/>
              <a:gd name="connsiteY22" fmla="*/ 528637 h 919514"/>
              <a:gd name="connsiteX23" fmla="*/ 871537 w 2319337"/>
              <a:gd name="connsiteY23" fmla="*/ 645318 h 919514"/>
              <a:gd name="connsiteX24" fmla="*/ 928687 w 2319337"/>
              <a:gd name="connsiteY24" fmla="*/ 723900 h 919514"/>
              <a:gd name="connsiteX25" fmla="*/ 992981 w 2319337"/>
              <a:gd name="connsiteY25" fmla="*/ 788193 h 919514"/>
              <a:gd name="connsiteX26" fmla="*/ 1035843 w 2319337"/>
              <a:gd name="connsiteY26" fmla="*/ 828675 h 919514"/>
              <a:gd name="connsiteX27" fmla="*/ 1104899 w 2319337"/>
              <a:gd name="connsiteY27" fmla="*/ 873918 h 919514"/>
              <a:gd name="connsiteX28" fmla="*/ 1150143 w 2319337"/>
              <a:gd name="connsiteY28" fmla="*/ 892968 h 919514"/>
              <a:gd name="connsiteX29" fmla="*/ 1200150 w 2319337"/>
              <a:gd name="connsiteY29" fmla="*/ 907256 h 919514"/>
              <a:gd name="connsiteX30" fmla="*/ 1233487 w 2319337"/>
              <a:gd name="connsiteY30" fmla="*/ 914400 h 919514"/>
              <a:gd name="connsiteX31" fmla="*/ 1281112 w 2319337"/>
              <a:gd name="connsiteY31" fmla="*/ 919162 h 919514"/>
              <a:gd name="connsiteX32" fmla="*/ 1316831 w 2319337"/>
              <a:gd name="connsiteY32" fmla="*/ 919162 h 919514"/>
              <a:gd name="connsiteX33" fmla="*/ 1345406 w 2319337"/>
              <a:gd name="connsiteY33" fmla="*/ 919162 h 919514"/>
              <a:gd name="connsiteX34" fmla="*/ 1385887 w 2319337"/>
              <a:gd name="connsiteY34" fmla="*/ 916781 h 919514"/>
              <a:gd name="connsiteX35" fmla="*/ 1438274 w 2319337"/>
              <a:gd name="connsiteY35" fmla="*/ 907256 h 919514"/>
              <a:gd name="connsiteX36" fmla="*/ 1507331 w 2319337"/>
              <a:gd name="connsiteY36" fmla="*/ 883443 h 919514"/>
              <a:gd name="connsiteX37" fmla="*/ 1559718 w 2319337"/>
              <a:gd name="connsiteY37" fmla="*/ 862012 h 919514"/>
              <a:gd name="connsiteX38" fmla="*/ 1612106 w 2319337"/>
              <a:gd name="connsiteY38" fmla="*/ 831056 h 919514"/>
              <a:gd name="connsiteX39" fmla="*/ 1666874 w 2319337"/>
              <a:gd name="connsiteY39" fmla="*/ 795337 h 919514"/>
              <a:gd name="connsiteX40" fmla="*/ 1721643 w 2319337"/>
              <a:gd name="connsiteY40" fmla="*/ 754856 h 919514"/>
              <a:gd name="connsiteX41" fmla="*/ 1776412 w 2319337"/>
              <a:gd name="connsiteY41" fmla="*/ 711993 h 919514"/>
              <a:gd name="connsiteX42" fmla="*/ 1821656 w 2319337"/>
              <a:gd name="connsiteY42" fmla="*/ 671512 h 919514"/>
              <a:gd name="connsiteX43" fmla="*/ 1888331 w 2319337"/>
              <a:gd name="connsiteY43" fmla="*/ 607218 h 919514"/>
              <a:gd name="connsiteX44" fmla="*/ 1947863 w 2319337"/>
              <a:gd name="connsiteY44" fmla="*/ 540543 h 919514"/>
              <a:gd name="connsiteX45" fmla="*/ 2026443 w 2319337"/>
              <a:gd name="connsiteY45" fmla="*/ 452438 h 919514"/>
              <a:gd name="connsiteX46" fmla="*/ 2088356 w 2319337"/>
              <a:gd name="connsiteY46" fmla="*/ 366712 h 919514"/>
              <a:gd name="connsiteX47" fmla="*/ 2162175 w 2319337"/>
              <a:gd name="connsiteY47" fmla="*/ 269082 h 919514"/>
              <a:gd name="connsiteX48" fmla="*/ 2221706 w 2319337"/>
              <a:gd name="connsiteY48" fmla="*/ 176212 h 919514"/>
              <a:gd name="connsiteX49" fmla="*/ 2264568 w 2319337"/>
              <a:gd name="connsiteY49" fmla="*/ 104775 h 919514"/>
              <a:gd name="connsiteX50" fmla="*/ 2319337 w 2319337"/>
              <a:gd name="connsiteY50" fmla="*/ 0 h 919514"/>
              <a:gd name="connsiteX51" fmla="*/ 2319337 w 2319337"/>
              <a:gd name="connsiteY51" fmla="*/ 0 h 919514"/>
              <a:gd name="connsiteX52" fmla="*/ 2319337 w 2319337"/>
              <a:gd name="connsiteY52" fmla="*/ 0 h 919514"/>
              <a:gd name="connsiteX0" fmla="*/ 0 w 2321718"/>
              <a:gd name="connsiteY0" fmla="*/ 611981 h 919514"/>
              <a:gd name="connsiteX1" fmla="*/ 33337 w 2321718"/>
              <a:gd name="connsiteY1" fmla="*/ 516731 h 919514"/>
              <a:gd name="connsiteX2" fmla="*/ 47624 w 2321718"/>
              <a:gd name="connsiteY2" fmla="*/ 478631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2387 w 2321718"/>
              <a:gd name="connsiteY2" fmla="*/ 481012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6681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07207"/>
              <a:gd name="connsiteY0" fmla="*/ 916297 h 919514"/>
              <a:gd name="connsiteX1" fmla="*/ 18826 w 2307207"/>
              <a:gd name="connsiteY1" fmla="*/ 516731 h 919514"/>
              <a:gd name="connsiteX2" fmla="*/ 35495 w 2307207"/>
              <a:gd name="connsiteY2" fmla="*/ 476250 h 919514"/>
              <a:gd name="connsiteX3" fmla="*/ 56926 w 2307207"/>
              <a:gd name="connsiteY3" fmla="*/ 435769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35495 w 2307207"/>
              <a:gd name="connsiteY2" fmla="*/ 476250 h 919514"/>
              <a:gd name="connsiteX3" fmla="*/ 56926 w 2307207"/>
              <a:gd name="connsiteY3" fmla="*/ 435769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35495 w 2307207"/>
              <a:gd name="connsiteY2" fmla="*/ 476250 h 919514"/>
              <a:gd name="connsiteX3" fmla="*/ 56926 w 2307207"/>
              <a:gd name="connsiteY3" fmla="*/ 435769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122559 w 2307207"/>
              <a:gd name="connsiteY2" fmla="*/ 684236 h 919514"/>
              <a:gd name="connsiteX3" fmla="*/ 56926 w 2307207"/>
              <a:gd name="connsiteY3" fmla="*/ 435769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122559 w 2307207"/>
              <a:gd name="connsiteY2" fmla="*/ 684236 h 919514"/>
              <a:gd name="connsiteX3" fmla="*/ 56926 w 2307207"/>
              <a:gd name="connsiteY3" fmla="*/ 435769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122559 w 2307207"/>
              <a:gd name="connsiteY2" fmla="*/ 684236 h 919514"/>
              <a:gd name="connsiteX3" fmla="*/ 187523 w 2307207"/>
              <a:gd name="connsiteY3" fmla="*/ 617483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122559 w 2307207"/>
              <a:gd name="connsiteY2" fmla="*/ 684236 h 919514"/>
              <a:gd name="connsiteX3" fmla="*/ 187523 w 2307207"/>
              <a:gd name="connsiteY3" fmla="*/ 617483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187523 w 2307207"/>
              <a:gd name="connsiteY3" fmla="*/ 617483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9692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9692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53108 w 2307207"/>
              <a:gd name="connsiteY48" fmla="*/ 182780 h 919514"/>
              <a:gd name="connsiteX49" fmla="*/ 2259692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53108 w 2307207"/>
              <a:gd name="connsiteY48" fmla="*/ 182780 h 919514"/>
              <a:gd name="connsiteX49" fmla="*/ 2259692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237110 w 2307207"/>
              <a:gd name="connsiteY47" fmla="*/ 277839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237110 w 2307207"/>
              <a:gd name="connsiteY47" fmla="*/ 277839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177801 w 2307207"/>
              <a:gd name="connsiteY46" fmla="*/ 373280 h 919514"/>
              <a:gd name="connsiteX47" fmla="*/ 2237110 w 2307207"/>
              <a:gd name="connsiteY47" fmla="*/ 277839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177801 w 2307207"/>
              <a:gd name="connsiteY46" fmla="*/ 373280 h 919514"/>
              <a:gd name="connsiteX47" fmla="*/ 2237110 w 2307207"/>
              <a:gd name="connsiteY47" fmla="*/ 277839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932867 w 2307207"/>
              <a:gd name="connsiteY42" fmla="*/ 684648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932867 w 2307207"/>
              <a:gd name="connsiteY42" fmla="*/ 684648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947378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902135 w 2307207"/>
              <a:gd name="connsiteY41" fmla="*/ 744833 h 919514"/>
              <a:gd name="connsiteX42" fmla="*/ 1947378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902135 w 2307207"/>
              <a:gd name="connsiteY41" fmla="*/ 744833 h 919514"/>
              <a:gd name="connsiteX42" fmla="*/ 1947378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902135 w 2307207"/>
              <a:gd name="connsiteY41" fmla="*/ 744833 h 919514"/>
              <a:gd name="connsiteX42" fmla="*/ 1947378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825599 w 2307207"/>
              <a:gd name="connsiteY40" fmla="*/ 776749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825599 w 2307207"/>
              <a:gd name="connsiteY40" fmla="*/ 776749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745083 w 2307207"/>
              <a:gd name="connsiteY38" fmla="*/ 826677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745083 w 2307207"/>
              <a:gd name="connsiteY38" fmla="*/ 826677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663674 w 2307207"/>
              <a:gd name="connsiteY37" fmla="*/ 840119 h 919514"/>
              <a:gd name="connsiteX38" fmla="*/ 1745083 w 2307207"/>
              <a:gd name="connsiteY38" fmla="*/ 826677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663674 w 2307207"/>
              <a:gd name="connsiteY37" fmla="*/ 840119 h 919514"/>
              <a:gd name="connsiteX38" fmla="*/ 1745083 w 2307207"/>
              <a:gd name="connsiteY38" fmla="*/ 826677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604032 w 2307207"/>
              <a:gd name="connsiteY36" fmla="*/ 828710 h 919514"/>
              <a:gd name="connsiteX37" fmla="*/ 1663674 w 2307207"/>
              <a:gd name="connsiteY37" fmla="*/ 840119 h 919514"/>
              <a:gd name="connsiteX38" fmla="*/ 1745083 w 2307207"/>
              <a:gd name="connsiteY38" fmla="*/ 826677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604032 w 2307207"/>
              <a:gd name="connsiteY36" fmla="*/ 828710 h 919514"/>
              <a:gd name="connsiteX37" fmla="*/ 1663674 w 2307207"/>
              <a:gd name="connsiteY37" fmla="*/ 840119 h 919514"/>
              <a:gd name="connsiteX38" fmla="*/ 1745083 w 2307207"/>
              <a:gd name="connsiteY38" fmla="*/ 826677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24559"/>
              <a:gd name="connsiteX1" fmla="*/ 69615 w 2307207"/>
              <a:gd name="connsiteY1" fmla="*/ 801343 h 924559"/>
              <a:gd name="connsiteX2" fmla="*/ 57260 w 2307207"/>
              <a:gd name="connsiteY2" fmla="*/ 675479 h 924559"/>
              <a:gd name="connsiteX3" fmla="*/ 93203 w 2307207"/>
              <a:gd name="connsiteY3" fmla="*/ 610915 h 924559"/>
              <a:gd name="connsiteX4" fmla="*/ 73482 w 2307207"/>
              <a:gd name="connsiteY4" fmla="*/ 526646 h 924559"/>
              <a:gd name="connsiteX5" fmla="*/ 131191 w 2307207"/>
              <a:gd name="connsiteY5" fmla="*/ 449715 h 924559"/>
              <a:gd name="connsiteX6" fmla="*/ 317004 w 2307207"/>
              <a:gd name="connsiteY6" fmla="*/ 407621 h 924559"/>
              <a:gd name="connsiteX7" fmla="*/ 456903 w 2307207"/>
              <a:gd name="connsiteY7" fmla="*/ 357152 h 924559"/>
              <a:gd name="connsiteX8" fmla="*/ 171226 w 2307207"/>
              <a:gd name="connsiteY8" fmla="*/ 278606 h 924559"/>
              <a:gd name="connsiteX9" fmla="*/ 197420 w 2307207"/>
              <a:gd name="connsiteY9" fmla="*/ 250031 h 924559"/>
              <a:gd name="connsiteX10" fmla="*/ 223613 w 2307207"/>
              <a:gd name="connsiteY10" fmla="*/ 223837 h 924559"/>
              <a:gd name="connsiteX11" fmla="*/ 247426 w 2307207"/>
              <a:gd name="connsiteY11" fmla="*/ 204787 h 924559"/>
              <a:gd name="connsiteX12" fmla="*/ 271238 w 2307207"/>
              <a:gd name="connsiteY12" fmla="*/ 185737 h 924559"/>
              <a:gd name="connsiteX13" fmla="*/ 302195 w 2307207"/>
              <a:gd name="connsiteY13" fmla="*/ 166687 h 924559"/>
              <a:gd name="connsiteX14" fmla="*/ 337914 w 2307207"/>
              <a:gd name="connsiteY14" fmla="*/ 154781 h 924559"/>
              <a:gd name="connsiteX15" fmla="*/ 371251 w 2307207"/>
              <a:gd name="connsiteY15" fmla="*/ 150018 h 924559"/>
              <a:gd name="connsiteX16" fmla="*/ 418876 w 2307207"/>
              <a:gd name="connsiteY16" fmla="*/ 161925 h 924559"/>
              <a:gd name="connsiteX17" fmla="*/ 466501 w 2307207"/>
              <a:gd name="connsiteY17" fmla="*/ 188118 h 924559"/>
              <a:gd name="connsiteX18" fmla="*/ 526032 w 2307207"/>
              <a:gd name="connsiteY18" fmla="*/ 233362 h 924559"/>
              <a:gd name="connsiteX19" fmla="*/ 578420 w 2307207"/>
              <a:gd name="connsiteY19" fmla="*/ 288131 h 924559"/>
              <a:gd name="connsiteX20" fmla="*/ 626044 w 2307207"/>
              <a:gd name="connsiteY20" fmla="*/ 345281 h 924559"/>
              <a:gd name="connsiteX21" fmla="*/ 695101 w 2307207"/>
              <a:gd name="connsiteY21" fmla="*/ 431006 h 924559"/>
              <a:gd name="connsiteX22" fmla="*/ 773682 w 2307207"/>
              <a:gd name="connsiteY22" fmla="*/ 528637 h 924559"/>
              <a:gd name="connsiteX23" fmla="*/ 859407 w 2307207"/>
              <a:gd name="connsiteY23" fmla="*/ 645318 h 924559"/>
              <a:gd name="connsiteX24" fmla="*/ 916557 w 2307207"/>
              <a:gd name="connsiteY24" fmla="*/ 723900 h 924559"/>
              <a:gd name="connsiteX25" fmla="*/ 980851 w 2307207"/>
              <a:gd name="connsiteY25" fmla="*/ 788193 h 924559"/>
              <a:gd name="connsiteX26" fmla="*/ 1023713 w 2307207"/>
              <a:gd name="connsiteY26" fmla="*/ 828675 h 924559"/>
              <a:gd name="connsiteX27" fmla="*/ 1092769 w 2307207"/>
              <a:gd name="connsiteY27" fmla="*/ 873918 h 924559"/>
              <a:gd name="connsiteX28" fmla="*/ 1138013 w 2307207"/>
              <a:gd name="connsiteY28" fmla="*/ 892968 h 924559"/>
              <a:gd name="connsiteX29" fmla="*/ 1188020 w 2307207"/>
              <a:gd name="connsiteY29" fmla="*/ 907256 h 924559"/>
              <a:gd name="connsiteX30" fmla="*/ 1221357 w 2307207"/>
              <a:gd name="connsiteY30" fmla="*/ 914400 h 924559"/>
              <a:gd name="connsiteX31" fmla="*/ 1268982 w 2307207"/>
              <a:gd name="connsiteY31" fmla="*/ 919162 h 924559"/>
              <a:gd name="connsiteX32" fmla="*/ 1304701 w 2307207"/>
              <a:gd name="connsiteY32" fmla="*/ 919162 h 924559"/>
              <a:gd name="connsiteX33" fmla="*/ 1333276 w 2307207"/>
              <a:gd name="connsiteY33" fmla="*/ 919162 h 924559"/>
              <a:gd name="connsiteX34" fmla="*/ 1373757 w 2307207"/>
              <a:gd name="connsiteY34" fmla="*/ 916781 h 924559"/>
              <a:gd name="connsiteX35" fmla="*/ 1513209 w 2307207"/>
              <a:gd name="connsiteY35" fmla="*/ 821872 h 924559"/>
              <a:gd name="connsiteX36" fmla="*/ 1604032 w 2307207"/>
              <a:gd name="connsiteY36" fmla="*/ 828710 h 924559"/>
              <a:gd name="connsiteX37" fmla="*/ 1663674 w 2307207"/>
              <a:gd name="connsiteY37" fmla="*/ 840119 h 924559"/>
              <a:gd name="connsiteX38" fmla="*/ 1745083 w 2307207"/>
              <a:gd name="connsiteY38" fmla="*/ 826677 h 924559"/>
              <a:gd name="connsiteX39" fmla="*/ 1792596 w 2307207"/>
              <a:gd name="connsiteY39" fmla="*/ 810662 h 924559"/>
              <a:gd name="connsiteX40" fmla="*/ 1854620 w 2307207"/>
              <a:gd name="connsiteY40" fmla="*/ 783317 h 924559"/>
              <a:gd name="connsiteX41" fmla="*/ 1902135 w 2307207"/>
              <a:gd name="connsiteY41" fmla="*/ 744833 h 924559"/>
              <a:gd name="connsiteX42" fmla="*/ 1954633 w 2307207"/>
              <a:gd name="connsiteY42" fmla="*/ 689027 h 924559"/>
              <a:gd name="connsiteX43" fmla="*/ 2014054 w 2307207"/>
              <a:gd name="connsiteY43" fmla="*/ 626922 h 924559"/>
              <a:gd name="connsiteX44" fmla="*/ 2073586 w 2307207"/>
              <a:gd name="connsiteY44" fmla="*/ 547111 h 924559"/>
              <a:gd name="connsiteX45" fmla="*/ 2123143 w 2307207"/>
              <a:gd name="connsiteY45" fmla="*/ 463385 h 924559"/>
              <a:gd name="connsiteX46" fmla="*/ 2177801 w 2307207"/>
              <a:gd name="connsiteY46" fmla="*/ 373280 h 924559"/>
              <a:gd name="connsiteX47" fmla="*/ 2222600 w 2307207"/>
              <a:gd name="connsiteY47" fmla="*/ 282218 h 924559"/>
              <a:gd name="connsiteX48" fmla="*/ 2253108 w 2307207"/>
              <a:gd name="connsiteY48" fmla="*/ 182780 h 924559"/>
              <a:gd name="connsiteX49" fmla="*/ 2274203 w 2307207"/>
              <a:gd name="connsiteY49" fmla="*/ 109154 h 924559"/>
              <a:gd name="connsiteX50" fmla="*/ 2307207 w 2307207"/>
              <a:gd name="connsiteY50" fmla="*/ 0 h 924559"/>
              <a:gd name="connsiteX51" fmla="*/ 2307207 w 2307207"/>
              <a:gd name="connsiteY51" fmla="*/ 0 h 924559"/>
              <a:gd name="connsiteX52" fmla="*/ 2307207 w 2307207"/>
              <a:gd name="connsiteY52" fmla="*/ 0 h 924559"/>
              <a:gd name="connsiteX0" fmla="*/ 0 w 2307207"/>
              <a:gd name="connsiteY0" fmla="*/ 916297 h 924559"/>
              <a:gd name="connsiteX1" fmla="*/ 69615 w 2307207"/>
              <a:gd name="connsiteY1" fmla="*/ 801343 h 924559"/>
              <a:gd name="connsiteX2" fmla="*/ 57260 w 2307207"/>
              <a:gd name="connsiteY2" fmla="*/ 675479 h 924559"/>
              <a:gd name="connsiteX3" fmla="*/ 93203 w 2307207"/>
              <a:gd name="connsiteY3" fmla="*/ 610915 h 924559"/>
              <a:gd name="connsiteX4" fmla="*/ 73482 w 2307207"/>
              <a:gd name="connsiteY4" fmla="*/ 526646 h 924559"/>
              <a:gd name="connsiteX5" fmla="*/ 131191 w 2307207"/>
              <a:gd name="connsiteY5" fmla="*/ 449715 h 924559"/>
              <a:gd name="connsiteX6" fmla="*/ 317004 w 2307207"/>
              <a:gd name="connsiteY6" fmla="*/ 407621 h 924559"/>
              <a:gd name="connsiteX7" fmla="*/ 456903 w 2307207"/>
              <a:gd name="connsiteY7" fmla="*/ 357152 h 924559"/>
              <a:gd name="connsiteX8" fmla="*/ 171226 w 2307207"/>
              <a:gd name="connsiteY8" fmla="*/ 278606 h 924559"/>
              <a:gd name="connsiteX9" fmla="*/ 197420 w 2307207"/>
              <a:gd name="connsiteY9" fmla="*/ 250031 h 924559"/>
              <a:gd name="connsiteX10" fmla="*/ 223613 w 2307207"/>
              <a:gd name="connsiteY10" fmla="*/ 223837 h 924559"/>
              <a:gd name="connsiteX11" fmla="*/ 247426 w 2307207"/>
              <a:gd name="connsiteY11" fmla="*/ 204787 h 924559"/>
              <a:gd name="connsiteX12" fmla="*/ 271238 w 2307207"/>
              <a:gd name="connsiteY12" fmla="*/ 185737 h 924559"/>
              <a:gd name="connsiteX13" fmla="*/ 302195 w 2307207"/>
              <a:gd name="connsiteY13" fmla="*/ 166687 h 924559"/>
              <a:gd name="connsiteX14" fmla="*/ 337914 w 2307207"/>
              <a:gd name="connsiteY14" fmla="*/ 154781 h 924559"/>
              <a:gd name="connsiteX15" fmla="*/ 371251 w 2307207"/>
              <a:gd name="connsiteY15" fmla="*/ 150018 h 924559"/>
              <a:gd name="connsiteX16" fmla="*/ 418876 w 2307207"/>
              <a:gd name="connsiteY16" fmla="*/ 161925 h 924559"/>
              <a:gd name="connsiteX17" fmla="*/ 466501 w 2307207"/>
              <a:gd name="connsiteY17" fmla="*/ 188118 h 924559"/>
              <a:gd name="connsiteX18" fmla="*/ 526032 w 2307207"/>
              <a:gd name="connsiteY18" fmla="*/ 233362 h 924559"/>
              <a:gd name="connsiteX19" fmla="*/ 578420 w 2307207"/>
              <a:gd name="connsiteY19" fmla="*/ 288131 h 924559"/>
              <a:gd name="connsiteX20" fmla="*/ 626044 w 2307207"/>
              <a:gd name="connsiteY20" fmla="*/ 345281 h 924559"/>
              <a:gd name="connsiteX21" fmla="*/ 695101 w 2307207"/>
              <a:gd name="connsiteY21" fmla="*/ 431006 h 924559"/>
              <a:gd name="connsiteX22" fmla="*/ 773682 w 2307207"/>
              <a:gd name="connsiteY22" fmla="*/ 528637 h 924559"/>
              <a:gd name="connsiteX23" fmla="*/ 859407 w 2307207"/>
              <a:gd name="connsiteY23" fmla="*/ 645318 h 924559"/>
              <a:gd name="connsiteX24" fmla="*/ 916557 w 2307207"/>
              <a:gd name="connsiteY24" fmla="*/ 723900 h 924559"/>
              <a:gd name="connsiteX25" fmla="*/ 980851 w 2307207"/>
              <a:gd name="connsiteY25" fmla="*/ 788193 h 924559"/>
              <a:gd name="connsiteX26" fmla="*/ 1023713 w 2307207"/>
              <a:gd name="connsiteY26" fmla="*/ 828675 h 924559"/>
              <a:gd name="connsiteX27" fmla="*/ 1092769 w 2307207"/>
              <a:gd name="connsiteY27" fmla="*/ 873918 h 924559"/>
              <a:gd name="connsiteX28" fmla="*/ 1138013 w 2307207"/>
              <a:gd name="connsiteY28" fmla="*/ 892968 h 924559"/>
              <a:gd name="connsiteX29" fmla="*/ 1188020 w 2307207"/>
              <a:gd name="connsiteY29" fmla="*/ 907256 h 924559"/>
              <a:gd name="connsiteX30" fmla="*/ 1221357 w 2307207"/>
              <a:gd name="connsiteY30" fmla="*/ 914400 h 924559"/>
              <a:gd name="connsiteX31" fmla="*/ 1268982 w 2307207"/>
              <a:gd name="connsiteY31" fmla="*/ 919162 h 924559"/>
              <a:gd name="connsiteX32" fmla="*/ 1304701 w 2307207"/>
              <a:gd name="connsiteY32" fmla="*/ 919162 h 924559"/>
              <a:gd name="connsiteX33" fmla="*/ 1333276 w 2307207"/>
              <a:gd name="connsiteY33" fmla="*/ 919162 h 924559"/>
              <a:gd name="connsiteX34" fmla="*/ 1373757 w 2307207"/>
              <a:gd name="connsiteY34" fmla="*/ 916781 h 924559"/>
              <a:gd name="connsiteX35" fmla="*/ 1513209 w 2307207"/>
              <a:gd name="connsiteY35" fmla="*/ 821872 h 924559"/>
              <a:gd name="connsiteX36" fmla="*/ 1604032 w 2307207"/>
              <a:gd name="connsiteY36" fmla="*/ 828710 h 924559"/>
              <a:gd name="connsiteX37" fmla="*/ 1663674 w 2307207"/>
              <a:gd name="connsiteY37" fmla="*/ 840119 h 924559"/>
              <a:gd name="connsiteX38" fmla="*/ 1745083 w 2307207"/>
              <a:gd name="connsiteY38" fmla="*/ 826677 h 924559"/>
              <a:gd name="connsiteX39" fmla="*/ 1792596 w 2307207"/>
              <a:gd name="connsiteY39" fmla="*/ 810662 h 924559"/>
              <a:gd name="connsiteX40" fmla="*/ 1854620 w 2307207"/>
              <a:gd name="connsiteY40" fmla="*/ 783317 h 924559"/>
              <a:gd name="connsiteX41" fmla="*/ 1902135 w 2307207"/>
              <a:gd name="connsiteY41" fmla="*/ 744833 h 924559"/>
              <a:gd name="connsiteX42" fmla="*/ 1954633 w 2307207"/>
              <a:gd name="connsiteY42" fmla="*/ 689027 h 924559"/>
              <a:gd name="connsiteX43" fmla="*/ 2014054 w 2307207"/>
              <a:gd name="connsiteY43" fmla="*/ 626922 h 924559"/>
              <a:gd name="connsiteX44" fmla="*/ 2073586 w 2307207"/>
              <a:gd name="connsiteY44" fmla="*/ 547111 h 924559"/>
              <a:gd name="connsiteX45" fmla="*/ 2123143 w 2307207"/>
              <a:gd name="connsiteY45" fmla="*/ 463385 h 924559"/>
              <a:gd name="connsiteX46" fmla="*/ 2177801 w 2307207"/>
              <a:gd name="connsiteY46" fmla="*/ 373280 h 924559"/>
              <a:gd name="connsiteX47" fmla="*/ 2222600 w 2307207"/>
              <a:gd name="connsiteY47" fmla="*/ 282218 h 924559"/>
              <a:gd name="connsiteX48" fmla="*/ 2253108 w 2307207"/>
              <a:gd name="connsiteY48" fmla="*/ 182780 h 924559"/>
              <a:gd name="connsiteX49" fmla="*/ 2274203 w 2307207"/>
              <a:gd name="connsiteY49" fmla="*/ 109154 h 924559"/>
              <a:gd name="connsiteX50" fmla="*/ 2307207 w 2307207"/>
              <a:gd name="connsiteY50" fmla="*/ 0 h 924559"/>
              <a:gd name="connsiteX51" fmla="*/ 2307207 w 2307207"/>
              <a:gd name="connsiteY51" fmla="*/ 0 h 924559"/>
              <a:gd name="connsiteX52" fmla="*/ 2307207 w 2307207"/>
              <a:gd name="connsiteY52" fmla="*/ 0 h 924559"/>
              <a:gd name="connsiteX0" fmla="*/ 0 w 2307207"/>
              <a:gd name="connsiteY0" fmla="*/ 916297 h 924559"/>
              <a:gd name="connsiteX1" fmla="*/ 69615 w 2307207"/>
              <a:gd name="connsiteY1" fmla="*/ 801343 h 924559"/>
              <a:gd name="connsiteX2" fmla="*/ 57260 w 2307207"/>
              <a:gd name="connsiteY2" fmla="*/ 675479 h 924559"/>
              <a:gd name="connsiteX3" fmla="*/ 93203 w 2307207"/>
              <a:gd name="connsiteY3" fmla="*/ 610915 h 924559"/>
              <a:gd name="connsiteX4" fmla="*/ 73482 w 2307207"/>
              <a:gd name="connsiteY4" fmla="*/ 526646 h 924559"/>
              <a:gd name="connsiteX5" fmla="*/ 131191 w 2307207"/>
              <a:gd name="connsiteY5" fmla="*/ 449715 h 924559"/>
              <a:gd name="connsiteX6" fmla="*/ 317004 w 2307207"/>
              <a:gd name="connsiteY6" fmla="*/ 407621 h 924559"/>
              <a:gd name="connsiteX7" fmla="*/ 456903 w 2307207"/>
              <a:gd name="connsiteY7" fmla="*/ 357152 h 924559"/>
              <a:gd name="connsiteX8" fmla="*/ 171226 w 2307207"/>
              <a:gd name="connsiteY8" fmla="*/ 278606 h 924559"/>
              <a:gd name="connsiteX9" fmla="*/ 197420 w 2307207"/>
              <a:gd name="connsiteY9" fmla="*/ 250031 h 924559"/>
              <a:gd name="connsiteX10" fmla="*/ 223613 w 2307207"/>
              <a:gd name="connsiteY10" fmla="*/ 223837 h 924559"/>
              <a:gd name="connsiteX11" fmla="*/ 247426 w 2307207"/>
              <a:gd name="connsiteY11" fmla="*/ 204787 h 924559"/>
              <a:gd name="connsiteX12" fmla="*/ 271238 w 2307207"/>
              <a:gd name="connsiteY12" fmla="*/ 185737 h 924559"/>
              <a:gd name="connsiteX13" fmla="*/ 302195 w 2307207"/>
              <a:gd name="connsiteY13" fmla="*/ 166687 h 924559"/>
              <a:gd name="connsiteX14" fmla="*/ 337914 w 2307207"/>
              <a:gd name="connsiteY14" fmla="*/ 154781 h 924559"/>
              <a:gd name="connsiteX15" fmla="*/ 371251 w 2307207"/>
              <a:gd name="connsiteY15" fmla="*/ 150018 h 924559"/>
              <a:gd name="connsiteX16" fmla="*/ 418876 w 2307207"/>
              <a:gd name="connsiteY16" fmla="*/ 161925 h 924559"/>
              <a:gd name="connsiteX17" fmla="*/ 466501 w 2307207"/>
              <a:gd name="connsiteY17" fmla="*/ 188118 h 924559"/>
              <a:gd name="connsiteX18" fmla="*/ 526032 w 2307207"/>
              <a:gd name="connsiteY18" fmla="*/ 233362 h 924559"/>
              <a:gd name="connsiteX19" fmla="*/ 578420 w 2307207"/>
              <a:gd name="connsiteY19" fmla="*/ 288131 h 924559"/>
              <a:gd name="connsiteX20" fmla="*/ 626044 w 2307207"/>
              <a:gd name="connsiteY20" fmla="*/ 345281 h 924559"/>
              <a:gd name="connsiteX21" fmla="*/ 695101 w 2307207"/>
              <a:gd name="connsiteY21" fmla="*/ 431006 h 924559"/>
              <a:gd name="connsiteX22" fmla="*/ 773682 w 2307207"/>
              <a:gd name="connsiteY22" fmla="*/ 528637 h 924559"/>
              <a:gd name="connsiteX23" fmla="*/ 859407 w 2307207"/>
              <a:gd name="connsiteY23" fmla="*/ 645318 h 924559"/>
              <a:gd name="connsiteX24" fmla="*/ 916557 w 2307207"/>
              <a:gd name="connsiteY24" fmla="*/ 723900 h 924559"/>
              <a:gd name="connsiteX25" fmla="*/ 980851 w 2307207"/>
              <a:gd name="connsiteY25" fmla="*/ 788193 h 924559"/>
              <a:gd name="connsiteX26" fmla="*/ 1023713 w 2307207"/>
              <a:gd name="connsiteY26" fmla="*/ 828675 h 924559"/>
              <a:gd name="connsiteX27" fmla="*/ 1092769 w 2307207"/>
              <a:gd name="connsiteY27" fmla="*/ 873918 h 924559"/>
              <a:gd name="connsiteX28" fmla="*/ 1138013 w 2307207"/>
              <a:gd name="connsiteY28" fmla="*/ 892968 h 924559"/>
              <a:gd name="connsiteX29" fmla="*/ 1188020 w 2307207"/>
              <a:gd name="connsiteY29" fmla="*/ 907256 h 924559"/>
              <a:gd name="connsiteX30" fmla="*/ 1221357 w 2307207"/>
              <a:gd name="connsiteY30" fmla="*/ 914400 h 924559"/>
              <a:gd name="connsiteX31" fmla="*/ 1268982 w 2307207"/>
              <a:gd name="connsiteY31" fmla="*/ 919162 h 924559"/>
              <a:gd name="connsiteX32" fmla="*/ 1304701 w 2307207"/>
              <a:gd name="connsiteY32" fmla="*/ 919162 h 924559"/>
              <a:gd name="connsiteX33" fmla="*/ 1333276 w 2307207"/>
              <a:gd name="connsiteY33" fmla="*/ 919162 h 924559"/>
              <a:gd name="connsiteX34" fmla="*/ 1373757 w 2307207"/>
              <a:gd name="connsiteY34" fmla="*/ 916781 h 924559"/>
              <a:gd name="connsiteX35" fmla="*/ 1513209 w 2307207"/>
              <a:gd name="connsiteY35" fmla="*/ 821872 h 924559"/>
              <a:gd name="connsiteX36" fmla="*/ 1596778 w 2307207"/>
              <a:gd name="connsiteY36" fmla="*/ 830900 h 924559"/>
              <a:gd name="connsiteX37" fmla="*/ 1663674 w 2307207"/>
              <a:gd name="connsiteY37" fmla="*/ 840119 h 924559"/>
              <a:gd name="connsiteX38" fmla="*/ 1745083 w 2307207"/>
              <a:gd name="connsiteY38" fmla="*/ 826677 h 924559"/>
              <a:gd name="connsiteX39" fmla="*/ 1792596 w 2307207"/>
              <a:gd name="connsiteY39" fmla="*/ 810662 h 924559"/>
              <a:gd name="connsiteX40" fmla="*/ 1854620 w 2307207"/>
              <a:gd name="connsiteY40" fmla="*/ 783317 h 924559"/>
              <a:gd name="connsiteX41" fmla="*/ 1902135 w 2307207"/>
              <a:gd name="connsiteY41" fmla="*/ 744833 h 924559"/>
              <a:gd name="connsiteX42" fmla="*/ 1954633 w 2307207"/>
              <a:gd name="connsiteY42" fmla="*/ 689027 h 924559"/>
              <a:gd name="connsiteX43" fmla="*/ 2014054 w 2307207"/>
              <a:gd name="connsiteY43" fmla="*/ 626922 h 924559"/>
              <a:gd name="connsiteX44" fmla="*/ 2073586 w 2307207"/>
              <a:gd name="connsiteY44" fmla="*/ 547111 h 924559"/>
              <a:gd name="connsiteX45" fmla="*/ 2123143 w 2307207"/>
              <a:gd name="connsiteY45" fmla="*/ 463385 h 924559"/>
              <a:gd name="connsiteX46" fmla="*/ 2177801 w 2307207"/>
              <a:gd name="connsiteY46" fmla="*/ 373280 h 924559"/>
              <a:gd name="connsiteX47" fmla="*/ 2222600 w 2307207"/>
              <a:gd name="connsiteY47" fmla="*/ 282218 h 924559"/>
              <a:gd name="connsiteX48" fmla="*/ 2253108 w 2307207"/>
              <a:gd name="connsiteY48" fmla="*/ 182780 h 924559"/>
              <a:gd name="connsiteX49" fmla="*/ 2274203 w 2307207"/>
              <a:gd name="connsiteY49" fmla="*/ 109154 h 924559"/>
              <a:gd name="connsiteX50" fmla="*/ 2307207 w 2307207"/>
              <a:gd name="connsiteY50" fmla="*/ 0 h 924559"/>
              <a:gd name="connsiteX51" fmla="*/ 2307207 w 2307207"/>
              <a:gd name="connsiteY51" fmla="*/ 0 h 924559"/>
              <a:gd name="connsiteX52" fmla="*/ 2307207 w 2307207"/>
              <a:gd name="connsiteY52" fmla="*/ 0 h 924559"/>
              <a:gd name="connsiteX0" fmla="*/ 0 w 2307207"/>
              <a:gd name="connsiteY0" fmla="*/ 916297 h 924559"/>
              <a:gd name="connsiteX1" fmla="*/ 69615 w 2307207"/>
              <a:gd name="connsiteY1" fmla="*/ 801343 h 924559"/>
              <a:gd name="connsiteX2" fmla="*/ 57260 w 2307207"/>
              <a:gd name="connsiteY2" fmla="*/ 675479 h 924559"/>
              <a:gd name="connsiteX3" fmla="*/ 93203 w 2307207"/>
              <a:gd name="connsiteY3" fmla="*/ 610915 h 924559"/>
              <a:gd name="connsiteX4" fmla="*/ 73482 w 2307207"/>
              <a:gd name="connsiteY4" fmla="*/ 526646 h 924559"/>
              <a:gd name="connsiteX5" fmla="*/ 131191 w 2307207"/>
              <a:gd name="connsiteY5" fmla="*/ 449715 h 924559"/>
              <a:gd name="connsiteX6" fmla="*/ 317004 w 2307207"/>
              <a:gd name="connsiteY6" fmla="*/ 407621 h 924559"/>
              <a:gd name="connsiteX7" fmla="*/ 456903 w 2307207"/>
              <a:gd name="connsiteY7" fmla="*/ 357152 h 924559"/>
              <a:gd name="connsiteX8" fmla="*/ 171226 w 2307207"/>
              <a:gd name="connsiteY8" fmla="*/ 278606 h 924559"/>
              <a:gd name="connsiteX9" fmla="*/ 197420 w 2307207"/>
              <a:gd name="connsiteY9" fmla="*/ 250031 h 924559"/>
              <a:gd name="connsiteX10" fmla="*/ 223613 w 2307207"/>
              <a:gd name="connsiteY10" fmla="*/ 223837 h 924559"/>
              <a:gd name="connsiteX11" fmla="*/ 247426 w 2307207"/>
              <a:gd name="connsiteY11" fmla="*/ 204787 h 924559"/>
              <a:gd name="connsiteX12" fmla="*/ 271238 w 2307207"/>
              <a:gd name="connsiteY12" fmla="*/ 185737 h 924559"/>
              <a:gd name="connsiteX13" fmla="*/ 302195 w 2307207"/>
              <a:gd name="connsiteY13" fmla="*/ 166687 h 924559"/>
              <a:gd name="connsiteX14" fmla="*/ 337914 w 2307207"/>
              <a:gd name="connsiteY14" fmla="*/ 154781 h 924559"/>
              <a:gd name="connsiteX15" fmla="*/ 371251 w 2307207"/>
              <a:gd name="connsiteY15" fmla="*/ 150018 h 924559"/>
              <a:gd name="connsiteX16" fmla="*/ 418876 w 2307207"/>
              <a:gd name="connsiteY16" fmla="*/ 161925 h 924559"/>
              <a:gd name="connsiteX17" fmla="*/ 466501 w 2307207"/>
              <a:gd name="connsiteY17" fmla="*/ 188118 h 924559"/>
              <a:gd name="connsiteX18" fmla="*/ 526032 w 2307207"/>
              <a:gd name="connsiteY18" fmla="*/ 233362 h 924559"/>
              <a:gd name="connsiteX19" fmla="*/ 578420 w 2307207"/>
              <a:gd name="connsiteY19" fmla="*/ 288131 h 924559"/>
              <a:gd name="connsiteX20" fmla="*/ 626044 w 2307207"/>
              <a:gd name="connsiteY20" fmla="*/ 345281 h 924559"/>
              <a:gd name="connsiteX21" fmla="*/ 695101 w 2307207"/>
              <a:gd name="connsiteY21" fmla="*/ 431006 h 924559"/>
              <a:gd name="connsiteX22" fmla="*/ 773682 w 2307207"/>
              <a:gd name="connsiteY22" fmla="*/ 528637 h 924559"/>
              <a:gd name="connsiteX23" fmla="*/ 859407 w 2307207"/>
              <a:gd name="connsiteY23" fmla="*/ 645318 h 924559"/>
              <a:gd name="connsiteX24" fmla="*/ 916557 w 2307207"/>
              <a:gd name="connsiteY24" fmla="*/ 723900 h 924559"/>
              <a:gd name="connsiteX25" fmla="*/ 980851 w 2307207"/>
              <a:gd name="connsiteY25" fmla="*/ 788193 h 924559"/>
              <a:gd name="connsiteX26" fmla="*/ 1023713 w 2307207"/>
              <a:gd name="connsiteY26" fmla="*/ 828675 h 924559"/>
              <a:gd name="connsiteX27" fmla="*/ 1092769 w 2307207"/>
              <a:gd name="connsiteY27" fmla="*/ 873918 h 924559"/>
              <a:gd name="connsiteX28" fmla="*/ 1138013 w 2307207"/>
              <a:gd name="connsiteY28" fmla="*/ 892968 h 924559"/>
              <a:gd name="connsiteX29" fmla="*/ 1188020 w 2307207"/>
              <a:gd name="connsiteY29" fmla="*/ 907256 h 924559"/>
              <a:gd name="connsiteX30" fmla="*/ 1221357 w 2307207"/>
              <a:gd name="connsiteY30" fmla="*/ 914400 h 924559"/>
              <a:gd name="connsiteX31" fmla="*/ 1268982 w 2307207"/>
              <a:gd name="connsiteY31" fmla="*/ 919162 h 924559"/>
              <a:gd name="connsiteX32" fmla="*/ 1304701 w 2307207"/>
              <a:gd name="connsiteY32" fmla="*/ 919162 h 924559"/>
              <a:gd name="connsiteX33" fmla="*/ 1333276 w 2307207"/>
              <a:gd name="connsiteY33" fmla="*/ 919162 h 924559"/>
              <a:gd name="connsiteX34" fmla="*/ 1373757 w 2307207"/>
              <a:gd name="connsiteY34" fmla="*/ 916781 h 924559"/>
              <a:gd name="connsiteX35" fmla="*/ 1513209 w 2307207"/>
              <a:gd name="connsiteY35" fmla="*/ 821872 h 924559"/>
              <a:gd name="connsiteX36" fmla="*/ 1596778 w 2307207"/>
              <a:gd name="connsiteY36" fmla="*/ 830900 h 924559"/>
              <a:gd name="connsiteX37" fmla="*/ 1692695 w 2307207"/>
              <a:gd name="connsiteY37" fmla="*/ 837930 h 924559"/>
              <a:gd name="connsiteX38" fmla="*/ 1745083 w 2307207"/>
              <a:gd name="connsiteY38" fmla="*/ 826677 h 924559"/>
              <a:gd name="connsiteX39" fmla="*/ 1792596 w 2307207"/>
              <a:gd name="connsiteY39" fmla="*/ 810662 h 924559"/>
              <a:gd name="connsiteX40" fmla="*/ 1854620 w 2307207"/>
              <a:gd name="connsiteY40" fmla="*/ 783317 h 924559"/>
              <a:gd name="connsiteX41" fmla="*/ 1902135 w 2307207"/>
              <a:gd name="connsiteY41" fmla="*/ 744833 h 924559"/>
              <a:gd name="connsiteX42" fmla="*/ 1954633 w 2307207"/>
              <a:gd name="connsiteY42" fmla="*/ 689027 h 924559"/>
              <a:gd name="connsiteX43" fmla="*/ 2014054 w 2307207"/>
              <a:gd name="connsiteY43" fmla="*/ 626922 h 924559"/>
              <a:gd name="connsiteX44" fmla="*/ 2073586 w 2307207"/>
              <a:gd name="connsiteY44" fmla="*/ 547111 h 924559"/>
              <a:gd name="connsiteX45" fmla="*/ 2123143 w 2307207"/>
              <a:gd name="connsiteY45" fmla="*/ 463385 h 924559"/>
              <a:gd name="connsiteX46" fmla="*/ 2177801 w 2307207"/>
              <a:gd name="connsiteY46" fmla="*/ 373280 h 924559"/>
              <a:gd name="connsiteX47" fmla="*/ 2222600 w 2307207"/>
              <a:gd name="connsiteY47" fmla="*/ 282218 h 924559"/>
              <a:gd name="connsiteX48" fmla="*/ 2253108 w 2307207"/>
              <a:gd name="connsiteY48" fmla="*/ 182780 h 924559"/>
              <a:gd name="connsiteX49" fmla="*/ 2274203 w 2307207"/>
              <a:gd name="connsiteY49" fmla="*/ 109154 h 924559"/>
              <a:gd name="connsiteX50" fmla="*/ 2307207 w 2307207"/>
              <a:gd name="connsiteY50" fmla="*/ 0 h 924559"/>
              <a:gd name="connsiteX51" fmla="*/ 2307207 w 2307207"/>
              <a:gd name="connsiteY51" fmla="*/ 0 h 924559"/>
              <a:gd name="connsiteX52" fmla="*/ 2307207 w 2307207"/>
              <a:gd name="connsiteY52" fmla="*/ 0 h 924559"/>
              <a:gd name="connsiteX0" fmla="*/ 0 w 2307207"/>
              <a:gd name="connsiteY0" fmla="*/ 916297 h 924559"/>
              <a:gd name="connsiteX1" fmla="*/ 69615 w 2307207"/>
              <a:gd name="connsiteY1" fmla="*/ 801343 h 924559"/>
              <a:gd name="connsiteX2" fmla="*/ 57260 w 2307207"/>
              <a:gd name="connsiteY2" fmla="*/ 675479 h 924559"/>
              <a:gd name="connsiteX3" fmla="*/ 93203 w 2307207"/>
              <a:gd name="connsiteY3" fmla="*/ 610915 h 924559"/>
              <a:gd name="connsiteX4" fmla="*/ 73482 w 2307207"/>
              <a:gd name="connsiteY4" fmla="*/ 526646 h 924559"/>
              <a:gd name="connsiteX5" fmla="*/ 131191 w 2307207"/>
              <a:gd name="connsiteY5" fmla="*/ 449715 h 924559"/>
              <a:gd name="connsiteX6" fmla="*/ 317004 w 2307207"/>
              <a:gd name="connsiteY6" fmla="*/ 407621 h 924559"/>
              <a:gd name="connsiteX7" fmla="*/ 456903 w 2307207"/>
              <a:gd name="connsiteY7" fmla="*/ 357152 h 924559"/>
              <a:gd name="connsiteX8" fmla="*/ 171226 w 2307207"/>
              <a:gd name="connsiteY8" fmla="*/ 278606 h 924559"/>
              <a:gd name="connsiteX9" fmla="*/ 197420 w 2307207"/>
              <a:gd name="connsiteY9" fmla="*/ 250031 h 924559"/>
              <a:gd name="connsiteX10" fmla="*/ 223613 w 2307207"/>
              <a:gd name="connsiteY10" fmla="*/ 223837 h 924559"/>
              <a:gd name="connsiteX11" fmla="*/ 247426 w 2307207"/>
              <a:gd name="connsiteY11" fmla="*/ 204787 h 924559"/>
              <a:gd name="connsiteX12" fmla="*/ 271238 w 2307207"/>
              <a:gd name="connsiteY12" fmla="*/ 185737 h 924559"/>
              <a:gd name="connsiteX13" fmla="*/ 302195 w 2307207"/>
              <a:gd name="connsiteY13" fmla="*/ 166687 h 924559"/>
              <a:gd name="connsiteX14" fmla="*/ 337914 w 2307207"/>
              <a:gd name="connsiteY14" fmla="*/ 154781 h 924559"/>
              <a:gd name="connsiteX15" fmla="*/ 371251 w 2307207"/>
              <a:gd name="connsiteY15" fmla="*/ 150018 h 924559"/>
              <a:gd name="connsiteX16" fmla="*/ 418876 w 2307207"/>
              <a:gd name="connsiteY16" fmla="*/ 161925 h 924559"/>
              <a:gd name="connsiteX17" fmla="*/ 466501 w 2307207"/>
              <a:gd name="connsiteY17" fmla="*/ 188118 h 924559"/>
              <a:gd name="connsiteX18" fmla="*/ 526032 w 2307207"/>
              <a:gd name="connsiteY18" fmla="*/ 233362 h 924559"/>
              <a:gd name="connsiteX19" fmla="*/ 578420 w 2307207"/>
              <a:gd name="connsiteY19" fmla="*/ 288131 h 924559"/>
              <a:gd name="connsiteX20" fmla="*/ 626044 w 2307207"/>
              <a:gd name="connsiteY20" fmla="*/ 345281 h 924559"/>
              <a:gd name="connsiteX21" fmla="*/ 695101 w 2307207"/>
              <a:gd name="connsiteY21" fmla="*/ 431006 h 924559"/>
              <a:gd name="connsiteX22" fmla="*/ 773682 w 2307207"/>
              <a:gd name="connsiteY22" fmla="*/ 528637 h 924559"/>
              <a:gd name="connsiteX23" fmla="*/ 859407 w 2307207"/>
              <a:gd name="connsiteY23" fmla="*/ 645318 h 924559"/>
              <a:gd name="connsiteX24" fmla="*/ 916557 w 2307207"/>
              <a:gd name="connsiteY24" fmla="*/ 723900 h 924559"/>
              <a:gd name="connsiteX25" fmla="*/ 980851 w 2307207"/>
              <a:gd name="connsiteY25" fmla="*/ 788193 h 924559"/>
              <a:gd name="connsiteX26" fmla="*/ 1023713 w 2307207"/>
              <a:gd name="connsiteY26" fmla="*/ 828675 h 924559"/>
              <a:gd name="connsiteX27" fmla="*/ 1092769 w 2307207"/>
              <a:gd name="connsiteY27" fmla="*/ 873918 h 924559"/>
              <a:gd name="connsiteX28" fmla="*/ 1138013 w 2307207"/>
              <a:gd name="connsiteY28" fmla="*/ 892968 h 924559"/>
              <a:gd name="connsiteX29" fmla="*/ 1188020 w 2307207"/>
              <a:gd name="connsiteY29" fmla="*/ 907256 h 924559"/>
              <a:gd name="connsiteX30" fmla="*/ 1221357 w 2307207"/>
              <a:gd name="connsiteY30" fmla="*/ 914400 h 924559"/>
              <a:gd name="connsiteX31" fmla="*/ 1268982 w 2307207"/>
              <a:gd name="connsiteY31" fmla="*/ 919162 h 924559"/>
              <a:gd name="connsiteX32" fmla="*/ 1304701 w 2307207"/>
              <a:gd name="connsiteY32" fmla="*/ 919162 h 924559"/>
              <a:gd name="connsiteX33" fmla="*/ 1333276 w 2307207"/>
              <a:gd name="connsiteY33" fmla="*/ 919162 h 924559"/>
              <a:gd name="connsiteX34" fmla="*/ 1373757 w 2307207"/>
              <a:gd name="connsiteY34" fmla="*/ 916781 h 924559"/>
              <a:gd name="connsiteX35" fmla="*/ 1513209 w 2307207"/>
              <a:gd name="connsiteY35" fmla="*/ 821872 h 924559"/>
              <a:gd name="connsiteX36" fmla="*/ 1618543 w 2307207"/>
              <a:gd name="connsiteY36" fmla="*/ 835279 h 924559"/>
              <a:gd name="connsiteX37" fmla="*/ 1692695 w 2307207"/>
              <a:gd name="connsiteY37" fmla="*/ 837930 h 924559"/>
              <a:gd name="connsiteX38" fmla="*/ 1745083 w 2307207"/>
              <a:gd name="connsiteY38" fmla="*/ 826677 h 924559"/>
              <a:gd name="connsiteX39" fmla="*/ 1792596 w 2307207"/>
              <a:gd name="connsiteY39" fmla="*/ 810662 h 924559"/>
              <a:gd name="connsiteX40" fmla="*/ 1854620 w 2307207"/>
              <a:gd name="connsiteY40" fmla="*/ 783317 h 924559"/>
              <a:gd name="connsiteX41" fmla="*/ 1902135 w 2307207"/>
              <a:gd name="connsiteY41" fmla="*/ 744833 h 924559"/>
              <a:gd name="connsiteX42" fmla="*/ 1954633 w 2307207"/>
              <a:gd name="connsiteY42" fmla="*/ 689027 h 924559"/>
              <a:gd name="connsiteX43" fmla="*/ 2014054 w 2307207"/>
              <a:gd name="connsiteY43" fmla="*/ 626922 h 924559"/>
              <a:gd name="connsiteX44" fmla="*/ 2073586 w 2307207"/>
              <a:gd name="connsiteY44" fmla="*/ 547111 h 924559"/>
              <a:gd name="connsiteX45" fmla="*/ 2123143 w 2307207"/>
              <a:gd name="connsiteY45" fmla="*/ 463385 h 924559"/>
              <a:gd name="connsiteX46" fmla="*/ 2177801 w 2307207"/>
              <a:gd name="connsiteY46" fmla="*/ 373280 h 924559"/>
              <a:gd name="connsiteX47" fmla="*/ 2222600 w 2307207"/>
              <a:gd name="connsiteY47" fmla="*/ 282218 h 924559"/>
              <a:gd name="connsiteX48" fmla="*/ 2253108 w 2307207"/>
              <a:gd name="connsiteY48" fmla="*/ 182780 h 924559"/>
              <a:gd name="connsiteX49" fmla="*/ 2274203 w 2307207"/>
              <a:gd name="connsiteY49" fmla="*/ 109154 h 924559"/>
              <a:gd name="connsiteX50" fmla="*/ 2307207 w 2307207"/>
              <a:gd name="connsiteY50" fmla="*/ 0 h 924559"/>
              <a:gd name="connsiteX51" fmla="*/ 2307207 w 2307207"/>
              <a:gd name="connsiteY51" fmla="*/ 0 h 924559"/>
              <a:gd name="connsiteX52" fmla="*/ 2307207 w 2307207"/>
              <a:gd name="connsiteY52" fmla="*/ 0 h 924559"/>
              <a:gd name="connsiteX0" fmla="*/ 0 w 2307207"/>
              <a:gd name="connsiteY0" fmla="*/ 916297 h 924398"/>
              <a:gd name="connsiteX1" fmla="*/ 69615 w 2307207"/>
              <a:gd name="connsiteY1" fmla="*/ 801343 h 924398"/>
              <a:gd name="connsiteX2" fmla="*/ 57260 w 2307207"/>
              <a:gd name="connsiteY2" fmla="*/ 675479 h 924398"/>
              <a:gd name="connsiteX3" fmla="*/ 93203 w 2307207"/>
              <a:gd name="connsiteY3" fmla="*/ 610915 h 924398"/>
              <a:gd name="connsiteX4" fmla="*/ 73482 w 2307207"/>
              <a:gd name="connsiteY4" fmla="*/ 526646 h 924398"/>
              <a:gd name="connsiteX5" fmla="*/ 131191 w 2307207"/>
              <a:gd name="connsiteY5" fmla="*/ 449715 h 924398"/>
              <a:gd name="connsiteX6" fmla="*/ 317004 w 2307207"/>
              <a:gd name="connsiteY6" fmla="*/ 407621 h 924398"/>
              <a:gd name="connsiteX7" fmla="*/ 456903 w 2307207"/>
              <a:gd name="connsiteY7" fmla="*/ 357152 h 924398"/>
              <a:gd name="connsiteX8" fmla="*/ 171226 w 2307207"/>
              <a:gd name="connsiteY8" fmla="*/ 278606 h 924398"/>
              <a:gd name="connsiteX9" fmla="*/ 197420 w 2307207"/>
              <a:gd name="connsiteY9" fmla="*/ 250031 h 924398"/>
              <a:gd name="connsiteX10" fmla="*/ 223613 w 2307207"/>
              <a:gd name="connsiteY10" fmla="*/ 223837 h 924398"/>
              <a:gd name="connsiteX11" fmla="*/ 247426 w 2307207"/>
              <a:gd name="connsiteY11" fmla="*/ 204787 h 924398"/>
              <a:gd name="connsiteX12" fmla="*/ 271238 w 2307207"/>
              <a:gd name="connsiteY12" fmla="*/ 185737 h 924398"/>
              <a:gd name="connsiteX13" fmla="*/ 302195 w 2307207"/>
              <a:gd name="connsiteY13" fmla="*/ 166687 h 924398"/>
              <a:gd name="connsiteX14" fmla="*/ 337914 w 2307207"/>
              <a:gd name="connsiteY14" fmla="*/ 154781 h 924398"/>
              <a:gd name="connsiteX15" fmla="*/ 371251 w 2307207"/>
              <a:gd name="connsiteY15" fmla="*/ 150018 h 924398"/>
              <a:gd name="connsiteX16" fmla="*/ 418876 w 2307207"/>
              <a:gd name="connsiteY16" fmla="*/ 161925 h 924398"/>
              <a:gd name="connsiteX17" fmla="*/ 466501 w 2307207"/>
              <a:gd name="connsiteY17" fmla="*/ 188118 h 924398"/>
              <a:gd name="connsiteX18" fmla="*/ 526032 w 2307207"/>
              <a:gd name="connsiteY18" fmla="*/ 233362 h 924398"/>
              <a:gd name="connsiteX19" fmla="*/ 578420 w 2307207"/>
              <a:gd name="connsiteY19" fmla="*/ 288131 h 924398"/>
              <a:gd name="connsiteX20" fmla="*/ 626044 w 2307207"/>
              <a:gd name="connsiteY20" fmla="*/ 345281 h 924398"/>
              <a:gd name="connsiteX21" fmla="*/ 695101 w 2307207"/>
              <a:gd name="connsiteY21" fmla="*/ 431006 h 924398"/>
              <a:gd name="connsiteX22" fmla="*/ 773682 w 2307207"/>
              <a:gd name="connsiteY22" fmla="*/ 528637 h 924398"/>
              <a:gd name="connsiteX23" fmla="*/ 859407 w 2307207"/>
              <a:gd name="connsiteY23" fmla="*/ 645318 h 924398"/>
              <a:gd name="connsiteX24" fmla="*/ 916557 w 2307207"/>
              <a:gd name="connsiteY24" fmla="*/ 723900 h 924398"/>
              <a:gd name="connsiteX25" fmla="*/ 980851 w 2307207"/>
              <a:gd name="connsiteY25" fmla="*/ 788193 h 924398"/>
              <a:gd name="connsiteX26" fmla="*/ 1023713 w 2307207"/>
              <a:gd name="connsiteY26" fmla="*/ 828675 h 924398"/>
              <a:gd name="connsiteX27" fmla="*/ 1092769 w 2307207"/>
              <a:gd name="connsiteY27" fmla="*/ 873918 h 924398"/>
              <a:gd name="connsiteX28" fmla="*/ 1138013 w 2307207"/>
              <a:gd name="connsiteY28" fmla="*/ 892968 h 924398"/>
              <a:gd name="connsiteX29" fmla="*/ 1188020 w 2307207"/>
              <a:gd name="connsiteY29" fmla="*/ 907256 h 924398"/>
              <a:gd name="connsiteX30" fmla="*/ 1221357 w 2307207"/>
              <a:gd name="connsiteY30" fmla="*/ 914400 h 924398"/>
              <a:gd name="connsiteX31" fmla="*/ 1268982 w 2307207"/>
              <a:gd name="connsiteY31" fmla="*/ 919162 h 924398"/>
              <a:gd name="connsiteX32" fmla="*/ 1304701 w 2307207"/>
              <a:gd name="connsiteY32" fmla="*/ 919162 h 924398"/>
              <a:gd name="connsiteX33" fmla="*/ 1333276 w 2307207"/>
              <a:gd name="connsiteY33" fmla="*/ 919162 h 924398"/>
              <a:gd name="connsiteX34" fmla="*/ 1373757 w 2307207"/>
              <a:gd name="connsiteY34" fmla="*/ 916781 h 924398"/>
              <a:gd name="connsiteX35" fmla="*/ 1549486 w 2307207"/>
              <a:gd name="connsiteY35" fmla="*/ 824062 h 924398"/>
              <a:gd name="connsiteX36" fmla="*/ 1618543 w 2307207"/>
              <a:gd name="connsiteY36" fmla="*/ 835279 h 924398"/>
              <a:gd name="connsiteX37" fmla="*/ 1692695 w 2307207"/>
              <a:gd name="connsiteY37" fmla="*/ 837930 h 924398"/>
              <a:gd name="connsiteX38" fmla="*/ 1745083 w 2307207"/>
              <a:gd name="connsiteY38" fmla="*/ 826677 h 924398"/>
              <a:gd name="connsiteX39" fmla="*/ 1792596 w 2307207"/>
              <a:gd name="connsiteY39" fmla="*/ 810662 h 924398"/>
              <a:gd name="connsiteX40" fmla="*/ 1854620 w 2307207"/>
              <a:gd name="connsiteY40" fmla="*/ 783317 h 924398"/>
              <a:gd name="connsiteX41" fmla="*/ 1902135 w 2307207"/>
              <a:gd name="connsiteY41" fmla="*/ 744833 h 924398"/>
              <a:gd name="connsiteX42" fmla="*/ 1954633 w 2307207"/>
              <a:gd name="connsiteY42" fmla="*/ 689027 h 924398"/>
              <a:gd name="connsiteX43" fmla="*/ 2014054 w 2307207"/>
              <a:gd name="connsiteY43" fmla="*/ 626922 h 924398"/>
              <a:gd name="connsiteX44" fmla="*/ 2073586 w 2307207"/>
              <a:gd name="connsiteY44" fmla="*/ 547111 h 924398"/>
              <a:gd name="connsiteX45" fmla="*/ 2123143 w 2307207"/>
              <a:gd name="connsiteY45" fmla="*/ 463385 h 924398"/>
              <a:gd name="connsiteX46" fmla="*/ 2177801 w 2307207"/>
              <a:gd name="connsiteY46" fmla="*/ 373280 h 924398"/>
              <a:gd name="connsiteX47" fmla="*/ 2222600 w 2307207"/>
              <a:gd name="connsiteY47" fmla="*/ 282218 h 924398"/>
              <a:gd name="connsiteX48" fmla="*/ 2253108 w 2307207"/>
              <a:gd name="connsiteY48" fmla="*/ 182780 h 924398"/>
              <a:gd name="connsiteX49" fmla="*/ 2274203 w 2307207"/>
              <a:gd name="connsiteY49" fmla="*/ 109154 h 924398"/>
              <a:gd name="connsiteX50" fmla="*/ 2307207 w 2307207"/>
              <a:gd name="connsiteY50" fmla="*/ 0 h 924398"/>
              <a:gd name="connsiteX51" fmla="*/ 2307207 w 2307207"/>
              <a:gd name="connsiteY51" fmla="*/ 0 h 924398"/>
              <a:gd name="connsiteX52" fmla="*/ 2307207 w 2307207"/>
              <a:gd name="connsiteY52" fmla="*/ 0 h 924398"/>
              <a:gd name="connsiteX0" fmla="*/ 0 w 2307207"/>
              <a:gd name="connsiteY0" fmla="*/ 916297 h 927122"/>
              <a:gd name="connsiteX1" fmla="*/ 69615 w 2307207"/>
              <a:gd name="connsiteY1" fmla="*/ 801343 h 927122"/>
              <a:gd name="connsiteX2" fmla="*/ 57260 w 2307207"/>
              <a:gd name="connsiteY2" fmla="*/ 675479 h 927122"/>
              <a:gd name="connsiteX3" fmla="*/ 93203 w 2307207"/>
              <a:gd name="connsiteY3" fmla="*/ 610915 h 927122"/>
              <a:gd name="connsiteX4" fmla="*/ 73482 w 2307207"/>
              <a:gd name="connsiteY4" fmla="*/ 526646 h 927122"/>
              <a:gd name="connsiteX5" fmla="*/ 131191 w 2307207"/>
              <a:gd name="connsiteY5" fmla="*/ 449715 h 927122"/>
              <a:gd name="connsiteX6" fmla="*/ 317004 w 2307207"/>
              <a:gd name="connsiteY6" fmla="*/ 407621 h 927122"/>
              <a:gd name="connsiteX7" fmla="*/ 456903 w 2307207"/>
              <a:gd name="connsiteY7" fmla="*/ 357152 h 927122"/>
              <a:gd name="connsiteX8" fmla="*/ 171226 w 2307207"/>
              <a:gd name="connsiteY8" fmla="*/ 278606 h 927122"/>
              <a:gd name="connsiteX9" fmla="*/ 197420 w 2307207"/>
              <a:gd name="connsiteY9" fmla="*/ 250031 h 927122"/>
              <a:gd name="connsiteX10" fmla="*/ 223613 w 2307207"/>
              <a:gd name="connsiteY10" fmla="*/ 223837 h 927122"/>
              <a:gd name="connsiteX11" fmla="*/ 247426 w 2307207"/>
              <a:gd name="connsiteY11" fmla="*/ 204787 h 927122"/>
              <a:gd name="connsiteX12" fmla="*/ 271238 w 2307207"/>
              <a:gd name="connsiteY12" fmla="*/ 185737 h 927122"/>
              <a:gd name="connsiteX13" fmla="*/ 302195 w 2307207"/>
              <a:gd name="connsiteY13" fmla="*/ 166687 h 927122"/>
              <a:gd name="connsiteX14" fmla="*/ 337914 w 2307207"/>
              <a:gd name="connsiteY14" fmla="*/ 154781 h 927122"/>
              <a:gd name="connsiteX15" fmla="*/ 371251 w 2307207"/>
              <a:gd name="connsiteY15" fmla="*/ 150018 h 927122"/>
              <a:gd name="connsiteX16" fmla="*/ 418876 w 2307207"/>
              <a:gd name="connsiteY16" fmla="*/ 161925 h 927122"/>
              <a:gd name="connsiteX17" fmla="*/ 466501 w 2307207"/>
              <a:gd name="connsiteY17" fmla="*/ 188118 h 927122"/>
              <a:gd name="connsiteX18" fmla="*/ 526032 w 2307207"/>
              <a:gd name="connsiteY18" fmla="*/ 233362 h 927122"/>
              <a:gd name="connsiteX19" fmla="*/ 578420 w 2307207"/>
              <a:gd name="connsiteY19" fmla="*/ 288131 h 927122"/>
              <a:gd name="connsiteX20" fmla="*/ 626044 w 2307207"/>
              <a:gd name="connsiteY20" fmla="*/ 345281 h 927122"/>
              <a:gd name="connsiteX21" fmla="*/ 695101 w 2307207"/>
              <a:gd name="connsiteY21" fmla="*/ 431006 h 927122"/>
              <a:gd name="connsiteX22" fmla="*/ 773682 w 2307207"/>
              <a:gd name="connsiteY22" fmla="*/ 528637 h 927122"/>
              <a:gd name="connsiteX23" fmla="*/ 859407 w 2307207"/>
              <a:gd name="connsiteY23" fmla="*/ 645318 h 927122"/>
              <a:gd name="connsiteX24" fmla="*/ 916557 w 2307207"/>
              <a:gd name="connsiteY24" fmla="*/ 723900 h 927122"/>
              <a:gd name="connsiteX25" fmla="*/ 980851 w 2307207"/>
              <a:gd name="connsiteY25" fmla="*/ 788193 h 927122"/>
              <a:gd name="connsiteX26" fmla="*/ 1023713 w 2307207"/>
              <a:gd name="connsiteY26" fmla="*/ 828675 h 927122"/>
              <a:gd name="connsiteX27" fmla="*/ 1092769 w 2307207"/>
              <a:gd name="connsiteY27" fmla="*/ 873918 h 927122"/>
              <a:gd name="connsiteX28" fmla="*/ 1138013 w 2307207"/>
              <a:gd name="connsiteY28" fmla="*/ 892968 h 927122"/>
              <a:gd name="connsiteX29" fmla="*/ 1188020 w 2307207"/>
              <a:gd name="connsiteY29" fmla="*/ 907256 h 927122"/>
              <a:gd name="connsiteX30" fmla="*/ 1221357 w 2307207"/>
              <a:gd name="connsiteY30" fmla="*/ 914400 h 927122"/>
              <a:gd name="connsiteX31" fmla="*/ 1268982 w 2307207"/>
              <a:gd name="connsiteY31" fmla="*/ 919162 h 927122"/>
              <a:gd name="connsiteX32" fmla="*/ 1304701 w 2307207"/>
              <a:gd name="connsiteY32" fmla="*/ 919162 h 927122"/>
              <a:gd name="connsiteX33" fmla="*/ 1333276 w 2307207"/>
              <a:gd name="connsiteY33" fmla="*/ 919162 h 927122"/>
              <a:gd name="connsiteX34" fmla="*/ 1482588 w 2307207"/>
              <a:gd name="connsiteY34" fmla="*/ 811694 h 927122"/>
              <a:gd name="connsiteX35" fmla="*/ 1549486 w 2307207"/>
              <a:gd name="connsiteY35" fmla="*/ 824062 h 927122"/>
              <a:gd name="connsiteX36" fmla="*/ 1618543 w 2307207"/>
              <a:gd name="connsiteY36" fmla="*/ 835279 h 927122"/>
              <a:gd name="connsiteX37" fmla="*/ 1692695 w 2307207"/>
              <a:gd name="connsiteY37" fmla="*/ 837930 h 927122"/>
              <a:gd name="connsiteX38" fmla="*/ 1745083 w 2307207"/>
              <a:gd name="connsiteY38" fmla="*/ 826677 h 927122"/>
              <a:gd name="connsiteX39" fmla="*/ 1792596 w 2307207"/>
              <a:gd name="connsiteY39" fmla="*/ 810662 h 927122"/>
              <a:gd name="connsiteX40" fmla="*/ 1854620 w 2307207"/>
              <a:gd name="connsiteY40" fmla="*/ 783317 h 927122"/>
              <a:gd name="connsiteX41" fmla="*/ 1902135 w 2307207"/>
              <a:gd name="connsiteY41" fmla="*/ 744833 h 927122"/>
              <a:gd name="connsiteX42" fmla="*/ 1954633 w 2307207"/>
              <a:gd name="connsiteY42" fmla="*/ 689027 h 927122"/>
              <a:gd name="connsiteX43" fmla="*/ 2014054 w 2307207"/>
              <a:gd name="connsiteY43" fmla="*/ 626922 h 927122"/>
              <a:gd name="connsiteX44" fmla="*/ 2073586 w 2307207"/>
              <a:gd name="connsiteY44" fmla="*/ 547111 h 927122"/>
              <a:gd name="connsiteX45" fmla="*/ 2123143 w 2307207"/>
              <a:gd name="connsiteY45" fmla="*/ 463385 h 927122"/>
              <a:gd name="connsiteX46" fmla="*/ 2177801 w 2307207"/>
              <a:gd name="connsiteY46" fmla="*/ 373280 h 927122"/>
              <a:gd name="connsiteX47" fmla="*/ 2222600 w 2307207"/>
              <a:gd name="connsiteY47" fmla="*/ 282218 h 927122"/>
              <a:gd name="connsiteX48" fmla="*/ 2253108 w 2307207"/>
              <a:gd name="connsiteY48" fmla="*/ 182780 h 927122"/>
              <a:gd name="connsiteX49" fmla="*/ 2274203 w 2307207"/>
              <a:gd name="connsiteY49" fmla="*/ 109154 h 927122"/>
              <a:gd name="connsiteX50" fmla="*/ 2307207 w 2307207"/>
              <a:gd name="connsiteY50" fmla="*/ 0 h 927122"/>
              <a:gd name="connsiteX51" fmla="*/ 2307207 w 2307207"/>
              <a:gd name="connsiteY51" fmla="*/ 0 h 927122"/>
              <a:gd name="connsiteX52" fmla="*/ 2307207 w 2307207"/>
              <a:gd name="connsiteY52" fmla="*/ 0 h 927122"/>
              <a:gd name="connsiteX0" fmla="*/ 0 w 2307207"/>
              <a:gd name="connsiteY0" fmla="*/ 916297 h 927122"/>
              <a:gd name="connsiteX1" fmla="*/ 69615 w 2307207"/>
              <a:gd name="connsiteY1" fmla="*/ 801343 h 927122"/>
              <a:gd name="connsiteX2" fmla="*/ 57260 w 2307207"/>
              <a:gd name="connsiteY2" fmla="*/ 675479 h 927122"/>
              <a:gd name="connsiteX3" fmla="*/ 93203 w 2307207"/>
              <a:gd name="connsiteY3" fmla="*/ 610915 h 927122"/>
              <a:gd name="connsiteX4" fmla="*/ 73482 w 2307207"/>
              <a:gd name="connsiteY4" fmla="*/ 526646 h 927122"/>
              <a:gd name="connsiteX5" fmla="*/ 131191 w 2307207"/>
              <a:gd name="connsiteY5" fmla="*/ 449715 h 927122"/>
              <a:gd name="connsiteX6" fmla="*/ 317004 w 2307207"/>
              <a:gd name="connsiteY6" fmla="*/ 407621 h 927122"/>
              <a:gd name="connsiteX7" fmla="*/ 456903 w 2307207"/>
              <a:gd name="connsiteY7" fmla="*/ 357152 h 927122"/>
              <a:gd name="connsiteX8" fmla="*/ 171226 w 2307207"/>
              <a:gd name="connsiteY8" fmla="*/ 278606 h 927122"/>
              <a:gd name="connsiteX9" fmla="*/ 197420 w 2307207"/>
              <a:gd name="connsiteY9" fmla="*/ 250031 h 927122"/>
              <a:gd name="connsiteX10" fmla="*/ 223613 w 2307207"/>
              <a:gd name="connsiteY10" fmla="*/ 223837 h 927122"/>
              <a:gd name="connsiteX11" fmla="*/ 247426 w 2307207"/>
              <a:gd name="connsiteY11" fmla="*/ 204787 h 927122"/>
              <a:gd name="connsiteX12" fmla="*/ 271238 w 2307207"/>
              <a:gd name="connsiteY12" fmla="*/ 185737 h 927122"/>
              <a:gd name="connsiteX13" fmla="*/ 302195 w 2307207"/>
              <a:gd name="connsiteY13" fmla="*/ 166687 h 927122"/>
              <a:gd name="connsiteX14" fmla="*/ 337914 w 2307207"/>
              <a:gd name="connsiteY14" fmla="*/ 154781 h 927122"/>
              <a:gd name="connsiteX15" fmla="*/ 371251 w 2307207"/>
              <a:gd name="connsiteY15" fmla="*/ 150018 h 927122"/>
              <a:gd name="connsiteX16" fmla="*/ 418876 w 2307207"/>
              <a:gd name="connsiteY16" fmla="*/ 161925 h 927122"/>
              <a:gd name="connsiteX17" fmla="*/ 466501 w 2307207"/>
              <a:gd name="connsiteY17" fmla="*/ 188118 h 927122"/>
              <a:gd name="connsiteX18" fmla="*/ 526032 w 2307207"/>
              <a:gd name="connsiteY18" fmla="*/ 233362 h 927122"/>
              <a:gd name="connsiteX19" fmla="*/ 578420 w 2307207"/>
              <a:gd name="connsiteY19" fmla="*/ 288131 h 927122"/>
              <a:gd name="connsiteX20" fmla="*/ 626044 w 2307207"/>
              <a:gd name="connsiteY20" fmla="*/ 345281 h 927122"/>
              <a:gd name="connsiteX21" fmla="*/ 695101 w 2307207"/>
              <a:gd name="connsiteY21" fmla="*/ 431006 h 927122"/>
              <a:gd name="connsiteX22" fmla="*/ 773682 w 2307207"/>
              <a:gd name="connsiteY22" fmla="*/ 528637 h 927122"/>
              <a:gd name="connsiteX23" fmla="*/ 859407 w 2307207"/>
              <a:gd name="connsiteY23" fmla="*/ 645318 h 927122"/>
              <a:gd name="connsiteX24" fmla="*/ 916557 w 2307207"/>
              <a:gd name="connsiteY24" fmla="*/ 723900 h 927122"/>
              <a:gd name="connsiteX25" fmla="*/ 980851 w 2307207"/>
              <a:gd name="connsiteY25" fmla="*/ 788193 h 927122"/>
              <a:gd name="connsiteX26" fmla="*/ 1023713 w 2307207"/>
              <a:gd name="connsiteY26" fmla="*/ 828675 h 927122"/>
              <a:gd name="connsiteX27" fmla="*/ 1092769 w 2307207"/>
              <a:gd name="connsiteY27" fmla="*/ 873918 h 927122"/>
              <a:gd name="connsiteX28" fmla="*/ 1138013 w 2307207"/>
              <a:gd name="connsiteY28" fmla="*/ 892968 h 927122"/>
              <a:gd name="connsiteX29" fmla="*/ 1188020 w 2307207"/>
              <a:gd name="connsiteY29" fmla="*/ 907256 h 927122"/>
              <a:gd name="connsiteX30" fmla="*/ 1221357 w 2307207"/>
              <a:gd name="connsiteY30" fmla="*/ 914400 h 927122"/>
              <a:gd name="connsiteX31" fmla="*/ 1268982 w 2307207"/>
              <a:gd name="connsiteY31" fmla="*/ 919162 h 927122"/>
              <a:gd name="connsiteX32" fmla="*/ 1304701 w 2307207"/>
              <a:gd name="connsiteY32" fmla="*/ 919162 h 927122"/>
              <a:gd name="connsiteX33" fmla="*/ 1333276 w 2307207"/>
              <a:gd name="connsiteY33" fmla="*/ 919162 h 927122"/>
              <a:gd name="connsiteX34" fmla="*/ 1482588 w 2307207"/>
              <a:gd name="connsiteY34" fmla="*/ 811694 h 927122"/>
              <a:gd name="connsiteX35" fmla="*/ 1549486 w 2307207"/>
              <a:gd name="connsiteY35" fmla="*/ 824062 h 927122"/>
              <a:gd name="connsiteX36" fmla="*/ 1618543 w 2307207"/>
              <a:gd name="connsiteY36" fmla="*/ 835279 h 927122"/>
              <a:gd name="connsiteX37" fmla="*/ 1692695 w 2307207"/>
              <a:gd name="connsiteY37" fmla="*/ 837930 h 927122"/>
              <a:gd name="connsiteX38" fmla="*/ 1745083 w 2307207"/>
              <a:gd name="connsiteY38" fmla="*/ 826677 h 927122"/>
              <a:gd name="connsiteX39" fmla="*/ 1792596 w 2307207"/>
              <a:gd name="connsiteY39" fmla="*/ 810662 h 927122"/>
              <a:gd name="connsiteX40" fmla="*/ 1854620 w 2307207"/>
              <a:gd name="connsiteY40" fmla="*/ 783317 h 927122"/>
              <a:gd name="connsiteX41" fmla="*/ 1902135 w 2307207"/>
              <a:gd name="connsiteY41" fmla="*/ 744833 h 927122"/>
              <a:gd name="connsiteX42" fmla="*/ 1954633 w 2307207"/>
              <a:gd name="connsiteY42" fmla="*/ 689027 h 927122"/>
              <a:gd name="connsiteX43" fmla="*/ 2014054 w 2307207"/>
              <a:gd name="connsiteY43" fmla="*/ 626922 h 927122"/>
              <a:gd name="connsiteX44" fmla="*/ 2073586 w 2307207"/>
              <a:gd name="connsiteY44" fmla="*/ 547111 h 927122"/>
              <a:gd name="connsiteX45" fmla="*/ 2123143 w 2307207"/>
              <a:gd name="connsiteY45" fmla="*/ 463385 h 927122"/>
              <a:gd name="connsiteX46" fmla="*/ 2177801 w 2307207"/>
              <a:gd name="connsiteY46" fmla="*/ 373280 h 927122"/>
              <a:gd name="connsiteX47" fmla="*/ 2222600 w 2307207"/>
              <a:gd name="connsiteY47" fmla="*/ 282218 h 927122"/>
              <a:gd name="connsiteX48" fmla="*/ 2253108 w 2307207"/>
              <a:gd name="connsiteY48" fmla="*/ 182780 h 927122"/>
              <a:gd name="connsiteX49" fmla="*/ 2274203 w 2307207"/>
              <a:gd name="connsiteY49" fmla="*/ 109154 h 927122"/>
              <a:gd name="connsiteX50" fmla="*/ 2307207 w 2307207"/>
              <a:gd name="connsiteY50" fmla="*/ 0 h 927122"/>
              <a:gd name="connsiteX51" fmla="*/ 2307207 w 2307207"/>
              <a:gd name="connsiteY51" fmla="*/ 0 h 927122"/>
              <a:gd name="connsiteX52" fmla="*/ 2307207 w 2307207"/>
              <a:gd name="connsiteY52" fmla="*/ 0 h 927122"/>
              <a:gd name="connsiteX0" fmla="*/ 0 w 2307207"/>
              <a:gd name="connsiteY0" fmla="*/ 916297 h 928908"/>
              <a:gd name="connsiteX1" fmla="*/ 69615 w 2307207"/>
              <a:gd name="connsiteY1" fmla="*/ 801343 h 928908"/>
              <a:gd name="connsiteX2" fmla="*/ 57260 w 2307207"/>
              <a:gd name="connsiteY2" fmla="*/ 675479 h 928908"/>
              <a:gd name="connsiteX3" fmla="*/ 93203 w 2307207"/>
              <a:gd name="connsiteY3" fmla="*/ 610915 h 928908"/>
              <a:gd name="connsiteX4" fmla="*/ 73482 w 2307207"/>
              <a:gd name="connsiteY4" fmla="*/ 526646 h 928908"/>
              <a:gd name="connsiteX5" fmla="*/ 131191 w 2307207"/>
              <a:gd name="connsiteY5" fmla="*/ 449715 h 928908"/>
              <a:gd name="connsiteX6" fmla="*/ 317004 w 2307207"/>
              <a:gd name="connsiteY6" fmla="*/ 407621 h 928908"/>
              <a:gd name="connsiteX7" fmla="*/ 456903 w 2307207"/>
              <a:gd name="connsiteY7" fmla="*/ 357152 h 928908"/>
              <a:gd name="connsiteX8" fmla="*/ 171226 w 2307207"/>
              <a:gd name="connsiteY8" fmla="*/ 278606 h 928908"/>
              <a:gd name="connsiteX9" fmla="*/ 197420 w 2307207"/>
              <a:gd name="connsiteY9" fmla="*/ 250031 h 928908"/>
              <a:gd name="connsiteX10" fmla="*/ 223613 w 2307207"/>
              <a:gd name="connsiteY10" fmla="*/ 223837 h 928908"/>
              <a:gd name="connsiteX11" fmla="*/ 247426 w 2307207"/>
              <a:gd name="connsiteY11" fmla="*/ 204787 h 928908"/>
              <a:gd name="connsiteX12" fmla="*/ 271238 w 2307207"/>
              <a:gd name="connsiteY12" fmla="*/ 185737 h 928908"/>
              <a:gd name="connsiteX13" fmla="*/ 302195 w 2307207"/>
              <a:gd name="connsiteY13" fmla="*/ 166687 h 928908"/>
              <a:gd name="connsiteX14" fmla="*/ 337914 w 2307207"/>
              <a:gd name="connsiteY14" fmla="*/ 154781 h 928908"/>
              <a:gd name="connsiteX15" fmla="*/ 371251 w 2307207"/>
              <a:gd name="connsiteY15" fmla="*/ 150018 h 928908"/>
              <a:gd name="connsiteX16" fmla="*/ 418876 w 2307207"/>
              <a:gd name="connsiteY16" fmla="*/ 161925 h 928908"/>
              <a:gd name="connsiteX17" fmla="*/ 466501 w 2307207"/>
              <a:gd name="connsiteY17" fmla="*/ 188118 h 928908"/>
              <a:gd name="connsiteX18" fmla="*/ 526032 w 2307207"/>
              <a:gd name="connsiteY18" fmla="*/ 233362 h 928908"/>
              <a:gd name="connsiteX19" fmla="*/ 578420 w 2307207"/>
              <a:gd name="connsiteY19" fmla="*/ 288131 h 928908"/>
              <a:gd name="connsiteX20" fmla="*/ 626044 w 2307207"/>
              <a:gd name="connsiteY20" fmla="*/ 345281 h 928908"/>
              <a:gd name="connsiteX21" fmla="*/ 695101 w 2307207"/>
              <a:gd name="connsiteY21" fmla="*/ 431006 h 928908"/>
              <a:gd name="connsiteX22" fmla="*/ 773682 w 2307207"/>
              <a:gd name="connsiteY22" fmla="*/ 528637 h 928908"/>
              <a:gd name="connsiteX23" fmla="*/ 859407 w 2307207"/>
              <a:gd name="connsiteY23" fmla="*/ 645318 h 928908"/>
              <a:gd name="connsiteX24" fmla="*/ 916557 w 2307207"/>
              <a:gd name="connsiteY24" fmla="*/ 723900 h 928908"/>
              <a:gd name="connsiteX25" fmla="*/ 980851 w 2307207"/>
              <a:gd name="connsiteY25" fmla="*/ 788193 h 928908"/>
              <a:gd name="connsiteX26" fmla="*/ 1023713 w 2307207"/>
              <a:gd name="connsiteY26" fmla="*/ 828675 h 928908"/>
              <a:gd name="connsiteX27" fmla="*/ 1092769 w 2307207"/>
              <a:gd name="connsiteY27" fmla="*/ 873918 h 928908"/>
              <a:gd name="connsiteX28" fmla="*/ 1138013 w 2307207"/>
              <a:gd name="connsiteY28" fmla="*/ 892968 h 928908"/>
              <a:gd name="connsiteX29" fmla="*/ 1188020 w 2307207"/>
              <a:gd name="connsiteY29" fmla="*/ 907256 h 928908"/>
              <a:gd name="connsiteX30" fmla="*/ 1221357 w 2307207"/>
              <a:gd name="connsiteY30" fmla="*/ 914400 h 928908"/>
              <a:gd name="connsiteX31" fmla="*/ 1268982 w 2307207"/>
              <a:gd name="connsiteY31" fmla="*/ 919162 h 928908"/>
              <a:gd name="connsiteX32" fmla="*/ 1304701 w 2307207"/>
              <a:gd name="connsiteY32" fmla="*/ 919162 h 928908"/>
              <a:gd name="connsiteX33" fmla="*/ 1391319 w 2307207"/>
              <a:gd name="connsiteY33" fmla="*/ 789992 h 928908"/>
              <a:gd name="connsiteX34" fmla="*/ 1482588 w 2307207"/>
              <a:gd name="connsiteY34" fmla="*/ 811694 h 928908"/>
              <a:gd name="connsiteX35" fmla="*/ 1549486 w 2307207"/>
              <a:gd name="connsiteY35" fmla="*/ 824062 h 928908"/>
              <a:gd name="connsiteX36" fmla="*/ 1618543 w 2307207"/>
              <a:gd name="connsiteY36" fmla="*/ 835279 h 928908"/>
              <a:gd name="connsiteX37" fmla="*/ 1692695 w 2307207"/>
              <a:gd name="connsiteY37" fmla="*/ 837930 h 928908"/>
              <a:gd name="connsiteX38" fmla="*/ 1745083 w 2307207"/>
              <a:gd name="connsiteY38" fmla="*/ 826677 h 928908"/>
              <a:gd name="connsiteX39" fmla="*/ 1792596 w 2307207"/>
              <a:gd name="connsiteY39" fmla="*/ 810662 h 928908"/>
              <a:gd name="connsiteX40" fmla="*/ 1854620 w 2307207"/>
              <a:gd name="connsiteY40" fmla="*/ 783317 h 928908"/>
              <a:gd name="connsiteX41" fmla="*/ 1902135 w 2307207"/>
              <a:gd name="connsiteY41" fmla="*/ 744833 h 928908"/>
              <a:gd name="connsiteX42" fmla="*/ 1954633 w 2307207"/>
              <a:gd name="connsiteY42" fmla="*/ 689027 h 928908"/>
              <a:gd name="connsiteX43" fmla="*/ 2014054 w 2307207"/>
              <a:gd name="connsiteY43" fmla="*/ 626922 h 928908"/>
              <a:gd name="connsiteX44" fmla="*/ 2073586 w 2307207"/>
              <a:gd name="connsiteY44" fmla="*/ 547111 h 928908"/>
              <a:gd name="connsiteX45" fmla="*/ 2123143 w 2307207"/>
              <a:gd name="connsiteY45" fmla="*/ 463385 h 928908"/>
              <a:gd name="connsiteX46" fmla="*/ 2177801 w 2307207"/>
              <a:gd name="connsiteY46" fmla="*/ 373280 h 928908"/>
              <a:gd name="connsiteX47" fmla="*/ 2222600 w 2307207"/>
              <a:gd name="connsiteY47" fmla="*/ 282218 h 928908"/>
              <a:gd name="connsiteX48" fmla="*/ 2253108 w 2307207"/>
              <a:gd name="connsiteY48" fmla="*/ 182780 h 928908"/>
              <a:gd name="connsiteX49" fmla="*/ 2274203 w 2307207"/>
              <a:gd name="connsiteY49" fmla="*/ 109154 h 928908"/>
              <a:gd name="connsiteX50" fmla="*/ 2307207 w 2307207"/>
              <a:gd name="connsiteY50" fmla="*/ 0 h 928908"/>
              <a:gd name="connsiteX51" fmla="*/ 2307207 w 2307207"/>
              <a:gd name="connsiteY51" fmla="*/ 0 h 928908"/>
              <a:gd name="connsiteX52" fmla="*/ 2307207 w 2307207"/>
              <a:gd name="connsiteY52" fmla="*/ 0 h 928908"/>
              <a:gd name="connsiteX0" fmla="*/ 0 w 2307207"/>
              <a:gd name="connsiteY0" fmla="*/ 916297 h 928908"/>
              <a:gd name="connsiteX1" fmla="*/ 69615 w 2307207"/>
              <a:gd name="connsiteY1" fmla="*/ 801343 h 928908"/>
              <a:gd name="connsiteX2" fmla="*/ 57260 w 2307207"/>
              <a:gd name="connsiteY2" fmla="*/ 675479 h 928908"/>
              <a:gd name="connsiteX3" fmla="*/ 93203 w 2307207"/>
              <a:gd name="connsiteY3" fmla="*/ 610915 h 928908"/>
              <a:gd name="connsiteX4" fmla="*/ 73482 w 2307207"/>
              <a:gd name="connsiteY4" fmla="*/ 526646 h 928908"/>
              <a:gd name="connsiteX5" fmla="*/ 131191 w 2307207"/>
              <a:gd name="connsiteY5" fmla="*/ 449715 h 928908"/>
              <a:gd name="connsiteX6" fmla="*/ 317004 w 2307207"/>
              <a:gd name="connsiteY6" fmla="*/ 407621 h 928908"/>
              <a:gd name="connsiteX7" fmla="*/ 456903 w 2307207"/>
              <a:gd name="connsiteY7" fmla="*/ 357152 h 928908"/>
              <a:gd name="connsiteX8" fmla="*/ 171226 w 2307207"/>
              <a:gd name="connsiteY8" fmla="*/ 278606 h 928908"/>
              <a:gd name="connsiteX9" fmla="*/ 197420 w 2307207"/>
              <a:gd name="connsiteY9" fmla="*/ 250031 h 928908"/>
              <a:gd name="connsiteX10" fmla="*/ 223613 w 2307207"/>
              <a:gd name="connsiteY10" fmla="*/ 223837 h 928908"/>
              <a:gd name="connsiteX11" fmla="*/ 247426 w 2307207"/>
              <a:gd name="connsiteY11" fmla="*/ 204787 h 928908"/>
              <a:gd name="connsiteX12" fmla="*/ 271238 w 2307207"/>
              <a:gd name="connsiteY12" fmla="*/ 185737 h 928908"/>
              <a:gd name="connsiteX13" fmla="*/ 302195 w 2307207"/>
              <a:gd name="connsiteY13" fmla="*/ 166687 h 928908"/>
              <a:gd name="connsiteX14" fmla="*/ 337914 w 2307207"/>
              <a:gd name="connsiteY14" fmla="*/ 154781 h 928908"/>
              <a:gd name="connsiteX15" fmla="*/ 371251 w 2307207"/>
              <a:gd name="connsiteY15" fmla="*/ 150018 h 928908"/>
              <a:gd name="connsiteX16" fmla="*/ 418876 w 2307207"/>
              <a:gd name="connsiteY16" fmla="*/ 161925 h 928908"/>
              <a:gd name="connsiteX17" fmla="*/ 466501 w 2307207"/>
              <a:gd name="connsiteY17" fmla="*/ 188118 h 928908"/>
              <a:gd name="connsiteX18" fmla="*/ 526032 w 2307207"/>
              <a:gd name="connsiteY18" fmla="*/ 233362 h 928908"/>
              <a:gd name="connsiteX19" fmla="*/ 578420 w 2307207"/>
              <a:gd name="connsiteY19" fmla="*/ 288131 h 928908"/>
              <a:gd name="connsiteX20" fmla="*/ 626044 w 2307207"/>
              <a:gd name="connsiteY20" fmla="*/ 345281 h 928908"/>
              <a:gd name="connsiteX21" fmla="*/ 695101 w 2307207"/>
              <a:gd name="connsiteY21" fmla="*/ 431006 h 928908"/>
              <a:gd name="connsiteX22" fmla="*/ 773682 w 2307207"/>
              <a:gd name="connsiteY22" fmla="*/ 528637 h 928908"/>
              <a:gd name="connsiteX23" fmla="*/ 859407 w 2307207"/>
              <a:gd name="connsiteY23" fmla="*/ 645318 h 928908"/>
              <a:gd name="connsiteX24" fmla="*/ 916557 w 2307207"/>
              <a:gd name="connsiteY24" fmla="*/ 723900 h 928908"/>
              <a:gd name="connsiteX25" fmla="*/ 980851 w 2307207"/>
              <a:gd name="connsiteY25" fmla="*/ 788193 h 928908"/>
              <a:gd name="connsiteX26" fmla="*/ 1023713 w 2307207"/>
              <a:gd name="connsiteY26" fmla="*/ 828675 h 928908"/>
              <a:gd name="connsiteX27" fmla="*/ 1092769 w 2307207"/>
              <a:gd name="connsiteY27" fmla="*/ 873918 h 928908"/>
              <a:gd name="connsiteX28" fmla="*/ 1138013 w 2307207"/>
              <a:gd name="connsiteY28" fmla="*/ 892968 h 928908"/>
              <a:gd name="connsiteX29" fmla="*/ 1188020 w 2307207"/>
              <a:gd name="connsiteY29" fmla="*/ 907256 h 928908"/>
              <a:gd name="connsiteX30" fmla="*/ 1221357 w 2307207"/>
              <a:gd name="connsiteY30" fmla="*/ 914400 h 928908"/>
              <a:gd name="connsiteX31" fmla="*/ 1268982 w 2307207"/>
              <a:gd name="connsiteY31" fmla="*/ 919162 h 928908"/>
              <a:gd name="connsiteX32" fmla="*/ 1304701 w 2307207"/>
              <a:gd name="connsiteY32" fmla="*/ 919162 h 928908"/>
              <a:gd name="connsiteX33" fmla="*/ 1391319 w 2307207"/>
              <a:gd name="connsiteY33" fmla="*/ 789992 h 928908"/>
              <a:gd name="connsiteX34" fmla="*/ 1482588 w 2307207"/>
              <a:gd name="connsiteY34" fmla="*/ 811694 h 928908"/>
              <a:gd name="connsiteX35" fmla="*/ 1549486 w 2307207"/>
              <a:gd name="connsiteY35" fmla="*/ 824062 h 928908"/>
              <a:gd name="connsiteX36" fmla="*/ 1618543 w 2307207"/>
              <a:gd name="connsiteY36" fmla="*/ 835279 h 928908"/>
              <a:gd name="connsiteX37" fmla="*/ 1692695 w 2307207"/>
              <a:gd name="connsiteY37" fmla="*/ 837930 h 928908"/>
              <a:gd name="connsiteX38" fmla="*/ 1745083 w 2307207"/>
              <a:gd name="connsiteY38" fmla="*/ 826677 h 928908"/>
              <a:gd name="connsiteX39" fmla="*/ 1792596 w 2307207"/>
              <a:gd name="connsiteY39" fmla="*/ 810662 h 928908"/>
              <a:gd name="connsiteX40" fmla="*/ 1854620 w 2307207"/>
              <a:gd name="connsiteY40" fmla="*/ 783317 h 928908"/>
              <a:gd name="connsiteX41" fmla="*/ 1902135 w 2307207"/>
              <a:gd name="connsiteY41" fmla="*/ 744833 h 928908"/>
              <a:gd name="connsiteX42" fmla="*/ 1954633 w 2307207"/>
              <a:gd name="connsiteY42" fmla="*/ 689027 h 928908"/>
              <a:gd name="connsiteX43" fmla="*/ 2014054 w 2307207"/>
              <a:gd name="connsiteY43" fmla="*/ 626922 h 928908"/>
              <a:gd name="connsiteX44" fmla="*/ 2073586 w 2307207"/>
              <a:gd name="connsiteY44" fmla="*/ 547111 h 928908"/>
              <a:gd name="connsiteX45" fmla="*/ 2123143 w 2307207"/>
              <a:gd name="connsiteY45" fmla="*/ 463385 h 928908"/>
              <a:gd name="connsiteX46" fmla="*/ 2177801 w 2307207"/>
              <a:gd name="connsiteY46" fmla="*/ 373280 h 928908"/>
              <a:gd name="connsiteX47" fmla="*/ 2222600 w 2307207"/>
              <a:gd name="connsiteY47" fmla="*/ 282218 h 928908"/>
              <a:gd name="connsiteX48" fmla="*/ 2253108 w 2307207"/>
              <a:gd name="connsiteY48" fmla="*/ 182780 h 928908"/>
              <a:gd name="connsiteX49" fmla="*/ 2274203 w 2307207"/>
              <a:gd name="connsiteY49" fmla="*/ 109154 h 928908"/>
              <a:gd name="connsiteX50" fmla="*/ 2307207 w 2307207"/>
              <a:gd name="connsiteY50" fmla="*/ 0 h 928908"/>
              <a:gd name="connsiteX51" fmla="*/ 2307207 w 2307207"/>
              <a:gd name="connsiteY51" fmla="*/ 0 h 928908"/>
              <a:gd name="connsiteX52" fmla="*/ 2307207 w 2307207"/>
              <a:gd name="connsiteY52" fmla="*/ 0 h 928908"/>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482588 w 2307207"/>
              <a:gd name="connsiteY34" fmla="*/ 811694 h 929426"/>
              <a:gd name="connsiteX35" fmla="*/ 1549486 w 2307207"/>
              <a:gd name="connsiteY35" fmla="*/ 824062 h 929426"/>
              <a:gd name="connsiteX36" fmla="*/ 1618543 w 2307207"/>
              <a:gd name="connsiteY36" fmla="*/ 835279 h 929426"/>
              <a:gd name="connsiteX37" fmla="*/ 1692695 w 2307207"/>
              <a:gd name="connsiteY37" fmla="*/ 837930 h 929426"/>
              <a:gd name="connsiteX38" fmla="*/ 1745083 w 2307207"/>
              <a:gd name="connsiteY38" fmla="*/ 826677 h 929426"/>
              <a:gd name="connsiteX39" fmla="*/ 1792596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482588 w 2307207"/>
              <a:gd name="connsiteY34" fmla="*/ 811694 h 929426"/>
              <a:gd name="connsiteX35" fmla="*/ 1549486 w 2307207"/>
              <a:gd name="connsiteY35" fmla="*/ 824062 h 929426"/>
              <a:gd name="connsiteX36" fmla="*/ 1618543 w 2307207"/>
              <a:gd name="connsiteY36" fmla="*/ 835279 h 929426"/>
              <a:gd name="connsiteX37" fmla="*/ 1692695 w 2307207"/>
              <a:gd name="connsiteY37" fmla="*/ 837930 h 929426"/>
              <a:gd name="connsiteX38" fmla="*/ 1745083 w 2307207"/>
              <a:gd name="connsiteY38" fmla="*/ 826677 h 929426"/>
              <a:gd name="connsiteX39" fmla="*/ 1792596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482588 w 2307207"/>
              <a:gd name="connsiteY34" fmla="*/ 811694 h 929426"/>
              <a:gd name="connsiteX35" fmla="*/ 1549486 w 2307207"/>
              <a:gd name="connsiteY35" fmla="*/ 824062 h 929426"/>
              <a:gd name="connsiteX36" fmla="*/ 1618543 w 2307207"/>
              <a:gd name="connsiteY36" fmla="*/ 835279 h 929426"/>
              <a:gd name="connsiteX37" fmla="*/ 1692695 w 2307207"/>
              <a:gd name="connsiteY37" fmla="*/ 837930 h 929426"/>
              <a:gd name="connsiteX38" fmla="*/ 1745083 w 2307207"/>
              <a:gd name="connsiteY38" fmla="*/ 826677 h 929426"/>
              <a:gd name="connsiteX39" fmla="*/ 1799852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482588 w 2307207"/>
              <a:gd name="connsiteY34" fmla="*/ 811694 h 929426"/>
              <a:gd name="connsiteX35" fmla="*/ 1549486 w 2307207"/>
              <a:gd name="connsiteY35" fmla="*/ 824062 h 929426"/>
              <a:gd name="connsiteX36" fmla="*/ 1618543 w 2307207"/>
              <a:gd name="connsiteY36" fmla="*/ 835279 h 929426"/>
              <a:gd name="connsiteX37" fmla="*/ 1692695 w 2307207"/>
              <a:gd name="connsiteY37" fmla="*/ 837930 h 929426"/>
              <a:gd name="connsiteX38" fmla="*/ 1745083 w 2307207"/>
              <a:gd name="connsiteY38" fmla="*/ 828867 h 929426"/>
              <a:gd name="connsiteX39" fmla="*/ 1799852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497099 w 2307207"/>
              <a:gd name="connsiteY34" fmla="*/ 813884 h 929426"/>
              <a:gd name="connsiteX35" fmla="*/ 1549486 w 2307207"/>
              <a:gd name="connsiteY35" fmla="*/ 824062 h 929426"/>
              <a:gd name="connsiteX36" fmla="*/ 1618543 w 2307207"/>
              <a:gd name="connsiteY36" fmla="*/ 835279 h 929426"/>
              <a:gd name="connsiteX37" fmla="*/ 1692695 w 2307207"/>
              <a:gd name="connsiteY37" fmla="*/ 837930 h 929426"/>
              <a:gd name="connsiteX38" fmla="*/ 1745083 w 2307207"/>
              <a:gd name="connsiteY38" fmla="*/ 828867 h 929426"/>
              <a:gd name="connsiteX39" fmla="*/ 1799852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497099 w 2307207"/>
              <a:gd name="connsiteY34" fmla="*/ 813884 h 929426"/>
              <a:gd name="connsiteX35" fmla="*/ 1549486 w 2307207"/>
              <a:gd name="connsiteY35" fmla="*/ 824062 h 929426"/>
              <a:gd name="connsiteX36" fmla="*/ 1654819 w 2307207"/>
              <a:gd name="connsiteY36" fmla="*/ 837468 h 929426"/>
              <a:gd name="connsiteX37" fmla="*/ 1692695 w 2307207"/>
              <a:gd name="connsiteY37" fmla="*/ 837930 h 929426"/>
              <a:gd name="connsiteX38" fmla="*/ 1745083 w 2307207"/>
              <a:gd name="connsiteY38" fmla="*/ 828867 h 929426"/>
              <a:gd name="connsiteX39" fmla="*/ 1799852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497099 w 2307207"/>
              <a:gd name="connsiteY34" fmla="*/ 813884 h 929426"/>
              <a:gd name="connsiteX35" fmla="*/ 1585762 w 2307207"/>
              <a:gd name="connsiteY35" fmla="*/ 828441 h 929426"/>
              <a:gd name="connsiteX36" fmla="*/ 1654819 w 2307207"/>
              <a:gd name="connsiteY36" fmla="*/ 837468 h 929426"/>
              <a:gd name="connsiteX37" fmla="*/ 1692695 w 2307207"/>
              <a:gd name="connsiteY37" fmla="*/ 837930 h 929426"/>
              <a:gd name="connsiteX38" fmla="*/ 1745083 w 2307207"/>
              <a:gd name="connsiteY38" fmla="*/ 828867 h 929426"/>
              <a:gd name="connsiteX39" fmla="*/ 1799852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526121 w 2307207"/>
              <a:gd name="connsiteY34" fmla="*/ 816074 h 929426"/>
              <a:gd name="connsiteX35" fmla="*/ 1585762 w 2307207"/>
              <a:gd name="connsiteY35" fmla="*/ 828441 h 929426"/>
              <a:gd name="connsiteX36" fmla="*/ 1654819 w 2307207"/>
              <a:gd name="connsiteY36" fmla="*/ 837468 h 929426"/>
              <a:gd name="connsiteX37" fmla="*/ 1692695 w 2307207"/>
              <a:gd name="connsiteY37" fmla="*/ 837930 h 929426"/>
              <a:gd name="connsiteX38" fmla="*/ 1745083 w 2307207"/>
              <a:gd name="connsiteY38" fmla="*/ 828867 h 929426"/>
              <a:gd name="connsiteX39" fmla="*/ 1799852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434851 w 2307207"/>
              <a:gd name="connsiteY33" fmla="*/ 796560 h 929426"/>
              <a:gd name="connsiteX34" fmla="*/ 1526121 w 2307207"/>
              <a:gd name="connsiteY34" fmla="*/ 816074 h 929426"/>
              <a:gd name="connsiteX35" fmla="*/ 1585762 w 2307207"/>
              <a:gd name="connsiteY35" fmla="*/ 828441 h 929426"/>
              <a:gd name="connsiteX36" fmla="*/ 1654819 w 2307207"/>
              <a:gd name="connsiteY36" fmla="*/ 837468 h 929426"/>
              <a:gd name="connsiteX37" fmla="*/ 1692695 w 2307207"/>
              <a:gd name="connsiteY37" fmla="*/ 837930 h 929426"/>
              <a:gd name="connsiteX38" fmla="*/ 1745083 w 2307207"/>
              <a:gd name="connsiteY38" fmla="*/ 828867 h 929426"/>
              <a:gd name="connsiteX39" fmla="*/ 1799852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6174"/>
              <a:gd name="connsiteX1" fmla="*/ 69615 w 2307207"/>
              <a:gd name="connsiteY1" fmla="*/ 801343 h 926174"/>
              <a:gd name="connsiteX2" fmla="*/ 57260 w 2307207"/>
              <a:gd name="connsiteY2" fmla="*/ 675479 h 926174"/>
              <a:gd name="connsiteX3" fmla="*/ 93203 w 2307207"/>
              <a:gd name="connsiteY3" fmla="*/ 610915 h 926174"/>
              <a:gd name="connsiteX4" fmla="*/ 73482 w 2307207"/>
              <a:gd name="connsiteY4" fmla="*/ 526646 h 926174"/>
              <a:gd name="connsiteX5" fmla="*/ 131191 w 2307207"/>
              <a:gd name="connsiteY5" fmla="*/ 449715 h 926174"/>
              <a:gd name="connsiteX6" fmla="*/ 317004 w 2307207"/>
              <a:gd name="connsiteY6" fmla="*/ 407621 h 926174"/>
              <a:gd name="connsiteX7" fmla="*/ 456903 w 2307207"/>
              <a:gd name="connsiteY7" fmla="*/ 357152 h 926174"/>
              <a:gd name="connsiteX8" fmla="*/ 171226 w 2307207"/>
              <a:gd name="connsiteY8" fmla="*/ 278606 h 926174"/>
              <a:gd name="connsiteX9" fmla="*/ 197420 w 2307207"/>
              <a:gd name="connsiteY9" fmla="*/ 250031 h 926174"/>
              <a:gd name="connsiteX10" fmla="*/ 223613 w 2307207"/>
              <a:gd name="connsiteY10" fmla="*/ 223837 h 926174"/>
              <a:gd name="connsiteX11" fmla="*/ 247426 w 2307207"/>
              <a:gd name="connsiteY11" fmla="*/ 204787 h 926174"/>
              <a:gd name="connsiteX12" fmla="*/ 271238 w 2307207"/>
              <a:gd name="connsiteY12" fmla="*/ 185737 h 926174"/>
              <a:gd name="connsiteX13" fmla="*/ 302195 w 2307207"/>
              <a:gd name="connsiteY13" fmla="*/ 166687 h 926174"/>
              <a:gd name="connsiteX14" fmla="*/ 337914 w 2307207"/>
              <a:gd name="connsiteY14" fmla="*/ 154781 h 926174"/>
              <a:gd name="connsiteX15" fmla="*/ 371251 w 2307207"/>
              <a:gd name="connsiteY15" fmla="*/ 150018 h 926174"/>
              <a:gd name="connsiteX16" fmla="*/ 418876 w 2307207"/>
              <a:gd name="connsiteY16" fmla="*/ 161925 h 926174"/>
              <a:gd name="connsiteX17" fmla="*/ 466501 w 2307207"/>
              <a:gd name="connsiteY17" fmla="*/ 188118 h 926174"/>
              <a:gd name="connsiteX18" fmla="*/ 526032 w 2307207"/>
              <a:gd name="connsiteY18" fmla="*/ 233362 h 926174"/>
              <a:gd name="connsiteX19" fmla="*/ 578420 w 2307207"/>
              <a:gd name="connsiteY19" fmla="*/ 288131 h 926174"/>
              <a:gd name="connsiteX20" fmla="*/ 626044 w 2307207"/>
              <a:gd name="connsiteY20" fmla="*/ 345281 h 926174"/>
              <a:gd name="connsiteX21" fmla="*/ 695101 w 2307207"/>
              <a:gd name="connsiteY21" fmla="*/ 431006 h 926174"/>
              <a:gd name="connsiteX22" fmla="*/ 773682 w 2307207"/>
              <a:gd name="connsiteY22" fmla="*/ 528637 h 926174"/>
              <a:gd name="connsiteX23" fmla="*/ 859407 w 2307207"/>
              <a:gd name="connsiteY23" fmla="*/ 645318 h 926174"/>
              <a:gd name="connsiteX24" fmla="*/ 916557 w 2307207"/>
              <a:gd name="connsiteY24" fmla="*/ 723900 h 926174"/>
              <a:gd name="connsiteX25" fmla="*/ 980851 w 2307207"/>
              <a:gd name="connsiteY25" fmla="*/ 788193 h 926174"/>
              <a:gd name="connsiteX26" fmla="*/ 1023713 w 2307207"/>
              <a:gd name="connsiteY26" fmla="*/ 828675 h 926174"/>
              <a:gd name="connsiteX27" fmla="*/ 1092769 w 2307207"/>
              <a:gd name="connsiteY27" fmla="*/ 873918 h 926174"/>
              <a:gd name="connsiteX28" fmla="*/ 1138013 w 2307207"/>
              <a:gd name="connsiteY28" fmla="*/ 892968 h 926174"/>
              <a:gd name="connsiteX29" fmla="*/ 1188020 w 2307207"/>
              <a:gd name="connsiteY29" fmla="*/ 907256 h 926174"/>
              <a:gd name="connsiteX30" fmla="*/ 1221357 w 2307207"/>
              <a:gd name="connsiteY30" fmla="*/ 914400 h 926174"/>
              <a:gd name="connsiteX31" fmla="*/ 1305258 w 2307207"/>
              <a:gd name="connsiteY31" fmla="*/ 735259 h 926174"/>
              <a:gd name="connsiteX32" fmla="*/ 1370000 w 2307207"/>
              <a:gd name="connsiteY32" fmla="*/ 765909 h 926174"/>
              <a:gd name="connsiteX33" fmla="*/ 1434851 w 2307207"/>
              <a:gd name="connsiteY33" fmla="*/ 796560 h 926174"/>
              <a:gd name="connsiteX34" fmla="*/ 1526121 w 2307207"/>
              <a:gd name="connsiteY34" fmla="*/ 816074 h 926174"/>
              <a:gd name="connsiteX35" fmla="*/ 1585762 w 2307207"/>
              <a:gd name="connsiteY35" fmla="*/ 828441 h 926174"/>
              <a:gd name="connsiteX36" fmla="*/ 1654819 w 2307207"/>
              <a:gd name="connsiteY36" fmla="*/ 837468 h 926174"/>
              <a:gd name="connsiteX37" fmla="*/ 1692695 w 2307207"/>
              <a:gd name="connsiteY37" fmla="*/ 837930 h 926174"/>
              <a:gd name="connsiteX38" fmla="*/ 1745083 w 2307207"/>
              <a:gd name="connsiteY38" fmla="*/ 828867 h 926174"/>
              <a:gd name="connsiteX39" fmla="*/ 1799852 w 2307207"/>
              <a:gd name="connsiteY39" fmla="*/ 810662 h 926174"/>
              <a:gd name="connsiteX40" fmla="*/ 1854620 w 2307207"/>
              <a:gd name="connsiteY40" fmla="*/ 783317 h 926174"/>
              <a:gd name="connsiteX41" fmla="*/ 1902135 w 2307207"/>
              <a:gd name="connsiteY41" fmla="*/ 744833 h 926174"/>
              <a:gd name="connsiteX42" fmla="*/ 1954633 w 2307207"/>
              <a:gd name="connsiteY42" fmla="*/ 689027 h 926174"/>
              <a:gd name="connsiteX43" fmla="*/ 2014054 w 2307207"/>
              <a:gd name="connsiteY43" fmla="*/ 626922 h 926174"/>
              <a:gd name="connsiteX44" fmla="*/ 2073586 w 2307207"/>
              <a:gd name="connsiteY44" fmla="*/ 547111 h 926174"/>
              <a:gd name="connsiteX45" fmla="*/ 2123143 w 2307207"/>
              <a:gd name="connsiteY45" fmla="*/ 463385 h 926174"/>
              <a:gd name="connsiteX46" fmla="*/ 2177801 w 2307207"/>
              <a:gd name="connsiteY46" fmla="*/ 373280 h 926174"/>
              <a:gd name="connsiteX47" fmla="*/ 2222600 w 2307207"/>
              <a:gd name="connsiteY47" fmla="*/ 282218 h 926174"/>
              <a:gd name="connsiteX48" fmla="*/ 2253108 w 2307207"/>
              <a:gd name="connsiteY48" fmla="*/ 182780 h 926174"/>
              <a:gd name="connsiteX49" fmla="*/ 2274203 w 2307207"/>
              <a:gd name="connsiteY49" fmla="*/ 109154 h 926174"/>
              <a:gd name="connsiteX50" fmla="*/ 2307207 w 2307207"/>
              <a:gd name="connsiteY50" fmla="*/ 0 h 926174"/>
              <a:gd name="connsiteX51" fmla="*/ 2307207 w 2307207"/>
              <a:gd name="connsiteY51" fmla="*/ 0 h 926174"/>
              <a:gd name="connsiteX52" fmla="*/ 2307207 w 2307207"/>
              <a:gd name="connsiteY52" fmla="*/ 0 h 926174"/>
              <a:gd name="connsiteX0" fmla="*/ 0 w 2307207"/>
              <a:gd name="connsiteY0" fmla="*/ 916297 h 926174"/>
              <a:gd name="connsiteX1" fmla="*/ 69615 w 2307207"/>
              <a:gd name="connsiteY1" fmla="*/ 801343 h 926174"/>
              <a:gd name="connsiteX2" fmla="*/ 57260 w 2307207"/>
              <a:gd name="connsiteY2" fmla="*/ 675479 h 926174"/>
              <a:gd name="connsiteX3" fmla="*/ 93203 w 2307207"/>
              <a:gd name="connsiteY3" fmla="*/ 610915 h 926174"/>
              <a:gd name="connsiteX4" fmla="*/ 73482 w 2307207"/>
              <a:gd name="connsiteY4" fmla="*/ 526646 h 926174"/>
              <a:gd name="connsiteX5" fmla="*/ 131191 w 2307207"/>
              <a:gd name="connsiteY5" fmla="*/ 449715 h 926174"/>
              <a:gd name="connsiteX6" fmla="*/ 317004 w 2307207"/>
              <a:gd name="connsiteY6" fmla="*/ 407621 h 926174"/>
              <a:gd name="connsiteX7" fmla="*/ 456903 w 2307207"/>
              <a:gd name="connsiteY7" fmla="*/ 357152 h 926174"/>
              <a:gd name="connsiteX8" fmla="*/ 171226 w 2307207"/>
              <a:gd name="connsiteY8" fmla="*/ 278606 h 926174"/>
              <a:gd name="connsiteX9" fmla="*/ 197420 w 2307207"/>
              <a:gd name="connsiteY9" fmla="*/ 250031 h 926174"/>
              <a:gd name="connsiteX10" fmla="*/ 223613 w 2307207"/>
              <a:gd name="connsiteY10" fmla="*/ 223837 h 926174"/>
              <a:gd name="connsiteX11" fmla="*/ 247426 w 2307207"/>
              <a:gd name="connsiteY11" fmla="*/ 204787 h 926174"/>
              <a:gd name="connsiteX12" fmla="*/ 271238 w 2307207"/>
              <a:gd name="connsiteY12" fmla="*/ 185737 h 926174"/>
              <a:gd name="connsiteX13" fmla="*/ 302195 w 2307207"/>
              <a:gd name="connsiteY13" fmla="*/ 166687 h 926174"/>
              <a:gd name="connsiteX14" fmla="*/ 337914 w 2307207"/>
              <a:gd name="connsiteY14" fmla="*/ 154781 h 926174"/>
              <a:gd name="connsiteX15" fmla="*/ 371251 w 2307207"/>
              <a:gd name="connsiteY15" fmla="*/ 150018 h 926174"/>
              <a:gd name="connsiteX16" fmla="*/ 418876 w 2307207"/>
              <a:gd name="connsiteY16" fmla="*/ 161925 h 926174"/>
              <a:gd name="connsiteX17" fmla="*/ 466501 w 2307207"/>
              <a:gd name="connsiteY17" fmla="*/ 188118 h 926174"/>
              <a:gd name="connsiteX18" fmla="*/ 526032 w 2307207"/>
              <a:gd name="connsiteY18" fmla="*/ 233362 h 926174"/>
              <a:gd name="connsiteX19" fmla="*/ 578420 w 2307207"/>
              <a:gd name="connsiteY19" fmla="*/ 288131 h 926174"/>
              <a:gd name="connsiteX20" fmla="*/ 626044 w 2307207"/>
              <a:gd name="connsiteY20" fmla="*/ 345281 h 926174"/>
              <a:gd name="connsiteX21" fmla="*/ 695101 w 2307207"/>
              <a:gd name="connsiteY21" fmla="*/ 431006 h 926174"/>
              <a:gd name="connsiteX22" fmla="*/ 773682 w 2307207"/>
              <a:gd name="connsiteY22" fmla="*/ 528637 h 926174"/>
              <a:gd name="connsiteX23" fmla="*/ 859407 w 2307207"/>
              <a:gd name="connsiteY23" fmla="*/ 645318 h 926174"/>
              <a:gd name="connsiteX24" fmla="*/ 916557 w 2307207"/>
              <a:gd name="connsiteY24" fmla="*/ 723900 h 926174"/>
              <a:gd name="connsiteX25" fmla="*/ 980851 w 2307207"/>
              <a:gd name="connsiteY25" fmla="*/ 788193 h 926174"/>
              <a:gd name="connsiteX26" fmla="*/ 1023713 w 2307207"/>
              <a:gd name="connsiteY26" fmla="*/ 828675 h 926174"/>
              <a:gd name="connsiteX27" fmla="*/ 1092769 w 2307207"/>
              <a:gd name="connsiteY27" fmla="*/ 873918 h 926174"/>
              <a:gd name="connsiteX28" fmla="*/ 1138013 w 2307207"/>
              <a:gd name="connsiteY28" fmla="*/ 892968 h 926174"/>
              <a:gd name="connsiteX29" fmla="*/ 1188020 w 2307207"/>
              <a:gd name="connsiteY29" fmla="*/ 907256 h 926174"/>
              <a:gd name="connsiteX30" fmla="*/ 1221357 w 2307207"/>
              <a:gd name="connsiteY30" fmla="*/ 914400 h 926174"/>
              <a:gd name="connsiteX31" fmla="*/ 1305258 w 2307207"/>
              <a:gd name="connsiteY31" fmla="*/ 735259 h 926174"/>
              <a:gd name="connsiteX32" fmla="*/ 1370000 w 2307207"/>
              <a:gd name="connsiteY32" fmla="*/ 765909 h 926174"/>
              <a:gd name="connsiteX33" fmla="*/ 1434851 w 2307207"/>
              <a:gd name="connsiteY33" fmla="*/ 796560 h 926174"/>
              <a:gd name="connsiteX34" fmla="*/ 1526121 w 2307207"/>
              <a:gd name="connsiteY34" fmla="*/ 816074 h 926174"/>
              <a:gd name="connsiteX35" fmla="*/ 1585762 w 2307207"/>
              <a:gd name="connsiteY35" fmla="*/ 828441 h 926174"/>
              <a:gd name="connsiteX36" fmla="*/ 1654819 w 2307207"/>
              <a:gd name="connsiteY36" fmla="*/ 837468 h 926174"/>
              <a:gd name="connsiteX37" fmla="*/ 1692695 w 2307207"/>
              <a:gd name="connsiteY37" fmla="*/ 837930 h 926174"/>
              <a:gd name="connsiteX38" fmla="*/ 1745083 w 2307207"/>
              <a:gd name="connsiteY38" fmla="*/ 828867 h 926174"/>
              <a:gd name="connsiteX39" fmla="*/ 1799852 w 2307207"/>
              <a:gd name="connsiteY39" fmla="*/ 810662 h 926174"/>
              <a:gd name="connsiteX40" fmla="*/ 1854620 w 2307207"/>
              <a:gd name="connsiteY40" fmla="*/ 783317 h 926174"/>
              <a:gd name="connsiteX41" fmla="*/ 1902135 w 2307207"/>
              <a:gd name="connsiteY41" fmla="*/ 744833 h 926174"/>
              <a:gd name="connsiteX42" fmla="*/ 1954633 w 2307207"/>
              <a:gd name="connsiteY42" fmla="*/ 689027 h 926174"/>
              <a:gd name="connsiteX43" fmla="*/ 2014054 w 2307207"/>
              <a:gd name="connsiteY43" fmla="*/ 626922 h 926174"/>
              <a:gd name="connsiteX44" fmla="*/ 2073586 w 2307207"/>
              <a:gd name="connsiteY44" fmla="*/ 547111 h 926174"/>
              <a:gd name="connsiteX45" fmla="*/ 2123143 w 2307207"/>
              <a:gd name="connsiteY45" fmla="*/ 463385 h 926174"/>
              <a:gd name="connsiteX46" fmla="*/ 2177801 w 2307207"/>
              <a:gd name="connsiteY46" fmla="*/ 373280 h 926174"/>
              <a:gd name="connsiteX47" fmla="*/ 2222600 w 2307207"/>
              <a:gd name="connsiteY47" fmla="*/ 282218 h 926174"/>
              <a:gd name="connsiteX48" fmla="*/ 2253108 w 2307207"/>
              <a:gd name="connsiteY48" fmla="*/ 182780 h 926174"/>
              <a:gd name="connsiteX49" fmla="*/ 2274203 w 2307207"/>
              <a:gd name="connsiteY49" fmla="*/ 109154 h 926174"/>
              <a:gd name="connsiteX50" fmla="*/ 2307207 w 2307207"/>
              <a:gd name="connsiteY50" fmla="*/ 0 h 926174"/>
              <a:gd name="connsiteX51" fmla="*/ 2307207 w 2307207"/>
              <a:gd name="connsiteY51" fmla="*/ 0 h 926174"/>
              <a:gd name="connsiteX52" fmla="*/ 2307207 w 2307207"/>
              <a:gd name="connsiteY52" fmla="*/ 0 h 926174"/>
              <a:gd name="connsiteX0" fmla="*/ 0 w 2307207"/>
              <a:gd name="connsiteY0" fmla="*/ 916297 h 919322"/>
              <a:gd name="connsiteX1" fmla="*/ 69615 w 2307207"/>
              <a:gd name="connsiteY1" fmla="*/ 801343 h 919322"/>
              <a:gd name="connsiteX2" fmla="*/ 57260 w 2307207"/>
              <a:gd name="connsiteY2" fmla="*/ 675479 h 919322"/>
              <a:gd name="connsiteX3" fmla="*/ 93203 w 2307207"/>
              <a:gd name="connsiteY3" fmla="*/ 610915 h 919322"/>
              <a:gd name="connsiteX4" fmla="*/ 73482 w 2307207"/>
              <a:gd name="connsiteY4" fmla="*/ 526646 h 919322"/>
              <a:gd name="connsiteX5" fmla="*/ 131191 w 2307207"/>
              <a:gd name="connsiteY5" fmla="*/ 449715 h 919322"/>
              <a:gd name="connsiteX6" fmla="*/ 317004 w 2307207"/>
              <a:gd name="connsiteY6" fmla="*/ 407621 h 919322"/>
              <a:gd name="connsiteX7" fmla="*/ 456903 w 2307207"/>
              <a:gd name="connsiteY7" fmla="*/ 357152 h 919322"/>
              <a:gd name="connsiteX8" fmla="*/ 171226 w 2307207"/>
              <a:gd name="connsiteY8" fmla="*/ 278606 h 919322"/>
              <a:gd name="connsiteX9" fmla="*/ 197420 w 2307207"/>
              <a:gd name="connsiteY9" fmla="*/ 250031 h 919322"/>
              <a:gd name="connsiteX10" fmla="*/ 223613 w 2307207"/>
              <a:gd name="connsiteY10" fmla="*/ 223837 h 919322"/>
              <a:gd name="connsiteX11" fmla="*/ 247426 w 2307207"/>
              <a:gd name="connsiteY11" fmla="*/ 204787 h 919322"/>
              <a:gd name="connsiteX12" fmla="*/ 271238 w 2307207"/>
              <a:gd name="connsiteY12" fmla="*/ 185737 h 919322"/>
              <a:gd name="connsiteX13" fmla="*/ 302195 w 2307207"/>
              <a:gd name="connsiteY13" fmla="*/ 166687 h 919322"/>
              <a:gd name="connsiteX14" fmla="*/ 337914 w 2307207"/>
              <a:gd name="connsiteY14" fmla="*/ 154781 h 919322"/>
              <a:gd name="connsiteX15" fmla="*/ 371251 w 2307207"/>
              <a:gd name="connsiteY15" fmla="*/ 150018 h 919322"/>
              <a:gd name="connsiteX16" fmla="*/ 418876 w 2307207"/>
              <a:gd name="connsiteY16" fmla="*/ 161925 h 919322"/>
              <a:gd name="connsiteX17" fmla="*/ 466501 w 2307207"/>
              <a:gd name="connsiteY17" fmla="*/ 188118 h 919322"/>
              <a:gd name="connsiteX18" fmla="*/ 526032 w 2307207"/>
              <a:gd name="connsiteY18" fmla="*/ 233362 h 919322"/>
              <a:gd name="connsiteX19" fmla="*/ 578420 w 2307207"/>
              <a:gd name="connsiteY19" fmla="*/ 288131 h 919322"/>
              <a:gd name="connsiteX20" fmla="*/ 626044 w 2307207"/>
              <a:gd name="connsiteY20" fmla="*/ 345281 h 919322"/>
              <a:gd name="connsiteX21" fmla="*/ 695101 w 2307207"/>
              <a:gd name="connsiteY21" fmla="*/ 431006 h 919322"/>
              <a:gd name="connsiteX22" fmla="*/ 773682 w 2307207"/>
              <a:gd name="connsiteY22" fmla="*/ 528637 h 919322"/>
              <a:gd name="connsiteX23" fmla="*/ 859407 w 2307207"/>
              <a:gd name="connsiteY23" fmla="*/ 645318 h 919322"/>
              <a:gd name="connsiteX24" fmla="*/ 916557 w 2307207"/>
              <a:gd name="connsiteY24" fmla="*/ 723900 h 919322"/>
              <a:gd name="connsiteX25" fmla="*/ 980851 w 2307207"/>
              <a:gd name="connsiteY25" fmla="*/ 788193 h 919322"/>
              <a:gd name="connsiteX26" fmla="*/ 1023713 w 2307207"/>
              <a:gd name="connsiteY26" fmla="*/ 828675 h 919322"/>
              <a:gd name="connsiteX27" fmla="*/ 1092769 w 2307207"/>
              <a:gd name="connsiteY27" fmla="*/ 873918 h 919322"/>
              <a:gd name="connsiteX28" fmla="*/ 1138013 w 2307207"/>
              <a:gd name="connsiteY28" fmla="*/ 892968 h 919322"/>
              <a:gd name="connsiteX29" fmla="*/ 1188020 w 2307207"/>
              <a:gd name="connsiteY29" fmla="*/ 907256 h 919322"/>
              <a:gd name="connsiteX30" fmla="*/ 1264890 w 2307207"/>
              <a:gd name="connsiteY30" fmla="*/ 702036 h 919322"/>
              <a:gd name="connsiteX31" fmla="*/ 1305258 w 2307207"/>
              <a:gd name="connsiteY31" fmla="*/ 735259 h 919322"/>
              <a:gd name="connsiteX32" fmla="*/ 1370000 w 2307207"/>
              <a:gd name="connsiteY32" fmla="*/ 765909 h 919322"/>
              <a:gd name="connsiteX33" fmla="*/ 1434851 w 2307207"/>
              <a:gd name="connsiteY33" fmla="*/ 796560 h 919322"/>
              <a:gd name="connsiteX34" fmla="*/ 1526121 w 2307207"/>
              <a:gd name="connsiteY34" fmla="*/ 816074 h 919322"/>
              <a:gd name="connsiteX35" fmla="*/ 1585762 w 2307207"/>
              <a:gd name="connsiteY35" fmla="*/ 828441 h 919322"/>
              <a:gd name="connsiteX36" fmla="*/ 1654819 w 2307207"/>
              <a:gd name="connsiteY36" fmla="*/ 837468 h 919322"/>
              <a:gd name="connsiteX37" fmla="*/ 1692695 w 2307207"/>
              <a:gd name="connsiteY37" fmla="*/ 837930 h 919322"/>
              <a:gd name="connsiteX38" fmla="*/ 1745083 w 2307207"/>
              <a:gd name="connsiteY38" fmla="*/ 828867 h 919322"/>
              <a:gd name="connsiteX39" fmla="*/ 1799852 w 2307207"/>
              <a:gd name="connsiteY39" fmla="*/ 810662 h 919322"/>
              <a:gd name="connsiteX40" fmla="*/ 1854620 w 2307207"/>
              <a:gd name="connsiteY40" fmla="*/ 783317 h 919322"/>
              <a:gd name="connsiteX41" fmla="*/ 1902135 w 2307207"/>
              <a:gd name="connsiteY41" fmla="*/ 744833 h 919322"/>
              <a:gd name="connsiteX42" fmla="*/ 1954633 w 2307207"/>
              <a:gd name="connsiteY42" fmla="*/ 689027 h 919322"/>
              <a:gd name="connsiteX43" fmla="*/ 2014054 w 2307207"/>
              <a:gd name="connsiteY43" fmla="*/ 626922 h 919322"/>
              <a:gd name="connsiteX44" fmla="*/ 2073586 w 2307207"/>
              <a:gd name="connsiteY44" fmla="*/ 547111 h 919322"/>
              <a:gd name="connsiteX45" fmla="*/ 2123143 w 2307207"/>
              <a:gd name="connsiteY45" fmla="*/ 463385 h 919322"/>
              <a:gd name="connsiteX46" fmla="*/ 2177801 w 2307207"/>
              <a:gd name="connsiteY46" fmla="*/ 373280 h 919322"/>
              <a:gd name="connsiteX47" fmla="*/ 2222600 w 2307207"/>
              <a:gd name="connsiteY47" fmla="*/ 282218 h 919322"/>
              <a:gd name="connsiteX48" fmla="*/ 2253108 w 2307207"/>
              <a:gd name="connsiteY48" fmla="*/ 182780 h 919322"/>
              <a:gd name="connsiteX49" fmla="*/ 2274203 w 2307207"/>
              <a:gd name="connsiteY49" fmla="*/ 109154 h 919322"/>
              <a:gd name="connsiteX50" fmla="*/ 2307207 w 2307207"/>
              <a:gd name="connsiteY50" fmla="*/ 0 h 919322"/>
              <a:gd name="connsiteX51" fmla="*/ 2307207 w 2307207"/>
              <a:gd name="connsiteY51" fmla="*/ 0 h 919322"/>
              <a:gd name="connsiteX52" fmla="*/ 2307207 w 2307207"/>
              <a:gd name="connsiteY52" fmla="*/ 0 h 919322"/>
              <a:gd name="connsiteX0" fmla="*/ 0 w 2307207"/>
              <a:gd name="connsiteY0" fmla="*/ 916297 h 919322"/>
              <a:gd name="connsiteX1" fmla="*/ 69615 w 2307207"/>
              <a:gd name="connsiteY1" fmla="*/ 801343 h 919322"/>
              <a:gd name="connsiteX2" fmla="*/ 57260 w 2307207"/>
              <a:gd name="connsiteY2" fmla="*/ 675479 h 919322"/>
              <a:gd name="connsiteX3" fmla="*/ 93203 w 2307207"/>
              <a:gd name="connsiteY3" fmla="*/ 610915 h 919322"/>
              <a:gd name="connsiteX4" fmla="*/ 73482 w 2307207"/>
              <a:gd name="connsiteY4" fmla="*/ 526646 h 919322"/>
              <a:gd name="connsiteX5" fmla="*/ 131191 w 2307207"/>
              <a:gd name="connsiteY5" fmla="*/ 449715 h 919322"/>
              <a:gd name="connsiteX6" fmla="*/ 317004 w 2307207"/>
              <a:gd name="connsiteY6" fmla="*/ 407621 h 919322"/>
              <a:gd name="connsiteX7" fmla="*/ 456903 w 2307207"/>
              <a:gd name="connsiteY7" fmla="*/ 357152 h 919322"/>
              <a:gd name="connsiteX8" fmla="*/ 171226 w 2307207"/>
              <a:gd name="connsiteY8" fmla="*/ 278606 h 919322"/>
              <a:gd name="connsiteX9" fmla="*/ 197420 w 2307207"/>
              <a:gd name="connsiteY9" fmla="*/ 250031 h 919322"/>
              <a:gd name="connsiteX10" fmla="*/ 223613 w 2307207"/>
              <a:gd name="connsiteY10" fmla="*/ 223837 h 919322"/>
              <a:gd name="connsiteX11" fmla="*/ 247426 w 2307207"/>
              <a:gd name="connsiteY11" fmla="*/ 204787 h 919322"/>
              <a:gd name="connsiteX12" fmla="*/ 271238 w 2307207"/>
              <a:gd name="connsiteY12" fmla="*/ 185737 h 919322"/>
              <a:gd name="connsiteX13" fmla="*/ 302195 w 2307207"/>
              <a:gd name="connsiteY13" fmla="*/ 166687 h 919322"/>
              <a:gd name="connsiteX14" fmla="*/ 337914 w 2307207"/>
              <a:gd name="connsiteY14" fmla="*/ 154781 h 919322"/>
              <a:gd name="connsiteX15" fmla="*/ 371251 w 2307207"/>
              <a:gd name="connsiteY15" fmla="*/ 150018 h 919322"/>
              <a:gd name="connsiteX16" fmla="*/ 418876 w 2307207"/>
              <a:gd name="connsiteY16" fmla="*/ 161925 h 919322"/>
              <a:gd name="connsiteX17" fmla="*/ 466501 w 2307207"/>
              <a:gd name="connsiteY17" fmla="*/ 188118 h 919322"/>
              <a:gd name="connsiteX18" fmla="*/ 526032 w 2307207"/>
              <a:gd name="connsiteY18" fmla="*/ 233362 h 919322"/>
              <a:gd name="connsiteX19" fmla="*/ 578420 w 2307207"/>
              <a:gd name="connsiteY19" fmla="*/ 288131 h 919322"/>
              <a:gd name="connsiteX20" fmla="*/ 626044 w 2307207"/>
              <a:gd name="connsiteY20" fmla="*/ 345281 h 919322"/>
              <a:gd name="connsiteX21" fmla="*/ 695101 w 2307207"/>
              <a:gd name="connsiteY21" fmla="*/ 431006 h 919322"/>
              <a:gd name="connsiteX22" fmla="*/ 773682 w 2307207"/>
              <a:gd name="connsiteY22" fmla="*/ 528637 h 919322"/>
              <a:gd name="connsiteX23" fmla="*/ 859407 w 2307207"/>
              <a:gd name="connsiteY23" fmla="*/ 645318 h 919322"/>
              <a:gd name="connsiteX24" fmla="*/ 916557 w 2307207"/>
              <a:gd name="connsiteY24" fmla="*/ 723900 h 919322"/>
              <a:gd name="connsiteX25" fmla="*/ 980851 w 2307207"/>
              <a:gd name="connsiteY25" fmla="*/ 788193 h 919322"/>
              <a:gd name="connsiteX26" fmla="*/ 1023713 w 2307207"/>
              <a:gd name="connsiteY26" fmla="*/ 828675 h 919322"/>
              <a:gd name="connsiteX27" fmla="*/ 1092769 w 2307207"/>
              <a:gd name="connsiteY27" fmla="*/ 873918 h 919322"/>
              <a:gd name="connsiteX28" fmla="*/ 1138013 w 2307207"/>
              <a:gd name="connsiteY28" fmla="*/ 892968 h 919322"/>
              <a:gd name="connsiteX29" fmla="*/ 1188020 w 2307207"/>
              <a:gd name="connsiteY29" fmla="*/ 907256 h 919322"/>
              <a:gd name="connsiteX30" fmla="*/ 1264890 w 2307207"/>
              <a:gd name="connsiteY30" fmla="*/ 702036 h 919322"/>
              <a:gd name="connsiteX31" fmla="*/ 1305258 w 2307207"/>
              <a:gd name="connsiteY31" fmla="*/ 735259 h 919322"/>
              <a:gd name="connsiteX32" fmla="*/ 1370000 w 2307207"/>
              <a:gd name="connsiteY32" fmla="*/ 765909 h 919322"/>
              <a:gd name="connsiteX33" fmla="*/ 1434851 w 2307207"/>
              <a:gd name="connsiteY33" fmla="*/ 796560 h 919322"/>
              <a:gd name="connsiteX34" fmla="*/ 1526121 w 2307207"/>
              <a:gd name="connsiteY34" fmla="*/ 816074 h 919322"/>
              <a:gd name="connsiteX35" fmla="*/ 1585762 w 2307207"/>
              <a:gd name="connsiteY35" fmla="*/ 828441 h 919322"/>
              <a:gd name="connsiteX36" fmla="*/ 1654819 w 2307207"/>
              <a:gd name="connsiteY36" fmla="*/ 837468 h 919322"/>
              <a:gd name="connsiteX37" fmla="*/ 1692695 w 2307207"/>
              <a:gd name="connsiteY37" fmla="*/ 837930 h 919322"/>
              <a:gd name="connsiteX38" fmla="*/ 1745083 w 2307207"/>
              <a:gd name="connsiteY38" fmla="*/ 828867 h 919322"/>
              <a:gd name="connsiteX39" fmla="*/ 1799852 w 2307207"/>
              <a:gd name="connsiteY39" fmla="*/ 810662 h 919322"/>
              <a:gd name="connsiteX40" fmla="*/ 1854620 w 2307207"/>
              <a:gd name="connsiteY40" fmla="*/ 783317 h 919322"/>
              <a:gd name="connsiteX41" fmla="*/ 1902135 w 2307207"/>
              <a:gd name="connsiteY41" fmla="*/ 744833 h 919322"/>
              <a:gd name="connsiteX42" fmla="*/ 1954633 w 2307207"/>
              <a:gd name="connsiteY42" fmla="*/ 689027 h 919322"/>
              <a:gd name="connsiteX43" fmla="*/ 2014054 w 2307207"/>
              <a:gd name="connsiteY43" fmla="*/ 626922 h 919322"/>
              <a:gd name="connsiteX44" fmla="*/ 2073586 w 2307207"/>
              <a:gd name="connsiteY44" fmla="*/ 547111 h 919322"/>
              <a:gd name="connsiteX45" fmla="*/ 2123143 w 2307207"/>
              <a:gd name="connsiteY45" fmla="*/ 463385 h 919322"/>
              <a:gd name="connsiteX46" fmla="*/ 2177801 w 2307207"/>
              <a:gd name="connsiteY46" fmla="*/ 373280 h 919322"/>
              <a:gd name="connsiteX47" fmla="*/ 2222600 w 2307207"/>
              <a:gd name="connsiteY47" fmla="*/ 282218 h 919322"/>
              <a:gd name="connsiteX48" fmla="*/ 2253108 w 2307207"/>
              <a:gd name="connsiteY48" fmla="*/ 182780 h 919322"/>
              <a:gd name="connsiteX49" fmla="*/ 2274203 w 2307207"/>
              <a:gd name="connsiteY49" fmla="*/ 109154 h 919322"/>
              <a:gd name="connsiteX50" fmla="*/ 2307207 w 2307207"/>
              <a:gd name="connsiteY50" fmla="*/ 0 h 919322"/>
              <a:gd name="connsiteX51" fmla="*/ 2307207 w 2307207"/>
              <a:gd name="connsiteY51" fmla="*/ 0 h 919322"/>
              <a:gd name="connsiteX52" fmla="*/ 2307207 w 2307207"/>
              <a:gd name="connsiteY52" fmla="*/ 0 h 919322"/>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873918 h 916297"/>
              <a:gd name="connsiteX28" fmla="*/ 1138013 w 2307207"/>
              <a:gd name="connsiteY28" fmla="*/ 892968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873918 h 916297"/>
              <a:gd name="connsiteX28" fmla="*/ 1138013 w 2307207"/>
              <a:gd name="connsiteY28" fmla="*/ 892968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87391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87391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794107 w 2307207"/>
              <a:gd name="connsiteY23" fmla="*/ 406682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794107 w 2307207"/>
              <a:gd name="connsiteY23" fmla="*/ 406682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144325 w 2307207"/>
              <a:gd name="connsiteY2" fmla="*/ 682047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794107 w 2307207"/>
              <a:gd name="connsiteY23" fmla="*/ 406682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794107 w 2307207"/>
              <a:gd name="connsiteY23" fmla="*/ 406682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794107 w 2307207"/>
              <a:gd name="connsiteY23" fmla="*/ 406682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794107 w 2307207"/>
              <a:gd name="connsiteY23" fmla="*/ 406682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794107 w 2307207"/>
              <a:gd name="connsiteY23" fmla="*/ 406682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197420 w 2307207"/>
              <a:gd name="connsiteY8" fmla="*/ 250031 h 916297"/>
              <a:gd name="connsiteX9" fmla="*/ 223613 w 2307207"/>
              <a:gd name="connsiteY9" fmla="*/ 223837 h 916297"/>
              <a:gd name="connsiteX10" fmla="*/ 247426 w 2307207"/>
              <a:gd name="connsiteY10" fmla="*/ 204787 h 916297"/>
              <a:gd name="connsiteX11" fmla="*/ 271238 w 2307207"/>
              <a:gd name="connsiteY11" fmla="*/ 185737 h 916297"/>
              <a:gd name="connsiteX12" fmla="*/ 302195 w 2307207"/>
              <a:gd name="connsiteY12" fmla="*/ 166687 h 916297"/>
              <a:gd name="connsiteX13" fmla="*/ 337914 w 2307207"/>
              <a:gd name="connsiteY13" fmla="*/ 154781 h 916297"/>
              <a:gd name="connsiteX14" fmla="*/ 371251 w 2307207"/>
              <a:gd name="connsiteY14" fmla="*/ 150018 h 916297"/>
              <a:gd name="connsiteX15" fmla="*/ 418876 w 2307207"/>
              <a:gd name="connsiteY15" fmla="*/ 161925 h 916297"/>
              <a:gd name="connsiteX16" fmla="*/ 466501 w 2307207"/>
              <a:gd name="connsiteY16" fmla="*/ 188118 h 916297"/>
              <a:gd name="connsiteX17" fmla="*/ 526032 w 2307207"/>
              <a:gd name="connsiteY17" fmla="*/ 233362 h 916297"/>
              <a:gd name="connsiteX18" fmla="*/ 578420 w 2307207"/>
              <a:gd name="connsiteY18" fmla="*/ 288131 h 916297"/>
              <a:gd name="connsiteX19" fmla="*/ 626044 w 2307207"/>
              <a:gd name="connsiteY19" fmla="*/ 345281 h 916297"/>
              <a:gd name="connsiteX20" fmla="*/ 695101 w 2307207"/>
              <a:gd name="connsiteY20" fmla="*/ 431006 h 916297"/>
              <a:gd name="connsiteX21" fmla="*/ 773682 w 2307207"/>
              <a:gd name="connsiteY21" fmla="*/ 528637 h 916297"/>
              <a:gd name="connsiteX22" fmla="*/ 794107 w 2307207"/>
              <a:gd name="connsiteY22" fmla="*/ 406682 h 916297"/>
              <a:gd name="connsiteX23" fmla="*/ 858514 w 2307207"/>
              <a:gd name="connsiteY23" fmla="*/ 450235 h 916297"/>
              <a:gd name="connsiteX24" fmla="*/ 944573 w 2307207"/>
              <a:gd name="connsiteY24" fmla="*/ 488255 h 916297"/>
              <a:gd name="connsiteX25" fmla="*/ 1016456 w 2307207"/>
              <a:gd name="connsiteY25" fmla="*/ 533117 h 916297"/>
              <a:gd name="connsiteX26" fmla="*/ 1092769 w 2307207"/>
              <a:gd name="connsiteY26" fmla="*/ 582738 h 916297"/>
              <a:gd name="connsiteX27" fmla="*/ 1152524 w 2307207"/>
              <a:gd name="connsiteY27" fmla="*/ 623681 h 916297"/>
              <a:gd name="connsiteX28" fmla="*/ 1195275 w 2307207"/>
              <a:gd name="connsiteY28" fmla="*/ 668620 h 916297"/>
              <a:gd name="connsiteX29" fmla="*/ 1264890 w 2307207"/>
              <a:gd name="connsiteY29" fmla="*/ 702036 h 916297"/>
              <a:gd name="connsiteX30" fmla="*/ 1305258 w 2307207"/>
              <a:gd name="connsiteY30" fmla="*/ 735259 h 916297"/>
              <a:gd name="connsiteX31" fmla="*/ 1370000 w 2307207"/>
              <a:gd name="connsiteY31" fmla="*/ 765909 h 916297"/>
              <a:gd name="connsiteX32" fmla="*/ 1434851 w 2307207"/>
              <a:gd name="connsiteY32" fmla="*/ 796560 h 916297"/>
              <a:gd name="connsiteX33" fmla="*/ 1526121 w 2307207"/>
              <a:gd name="connsiteY33" fmla="*/ 816074 h 916297"/>
              <a:gd name="connsiteX34" fmla="*/ 1585762 w 2307207"/>
              <a:gd name="connsiteY34" fmla="*/ 828441 h 916297"/>
              <a:gd name="connsiteX35" fmla="*/ 1654819 w 2307207"/>
              <a:gd name="connsiteY35" fmla="*/ 837468 h 916297"/>
              <a:gd name="connsiteX36" fmla="*/ 1692695 w 2307207"/>
              <a:gd name="connsiteY36" fmla="*/ 837930 h 916297"/>
              <a:gd name="connsiteX37" fmla="*/ 1745083 w 2307207"/>
              <a:gd name="connsiteY37" fmla="*/ 828867 h 916297"/>
              <a:gd name="connsiteX38" fmla="*/ 1799852 w 2307207"/>
              <a:gd name="connsiteY38" fmla="*/ 810662 h 916297"/>
              <a:gd name="connsiteX39" fmla="*/ 1854620 w 2307207"/>
              <a:gd name="connsiteY39" fmla="*/ 783317 h 916297"/>
              <a:gd name="connsiteX40" fmla="*/ 1902135 w 2307207"/>
              <a:gd name="connsiteY40" fmla="*/ 744833 h 916297"/>
              <a:gd name="connsiteX41" fmla="*/ 1954633 w 2307207"/>
              <a:gd name="connsiteY41" fmla="*/ 689027 h 916297"/>
              <a:gd name="connsiteX42" fmla="*/ 2014054 w 2307207"/>
              <a:gd name="connsiteY42" fmla="*/ 626922 h 916297"/>
              <a:gd name="connsiteX43" fmla="*/ 2073586 w 2307207"/>
              <a:gd name="connsiteY43" fmla="*/ 547111 h 916297"/>
              <a:gd name="connsiteX44" fmla="*/ 2123143 w 2307207"/>
              <a:gd name="connsiteY44" fmla="*/ 463385 h 916297"/>
              <a:gd name="connsiteX45" fmla="*/ 2177801 w 2307207"/>
              <a:gd name="connsiteY45" fmla="*/ 373280 h 916297"/>
              <a:gd name="connsiteX46" fmla="*/ 2222600 w 2307207"/>
              <a:gd name="connsiteY46" fmla="*/ 282218 h 916297"/>
              <a:gd name="connsiteX47" fmla="*/ 2253108 w 2307207"/>
              <a:gd name="connsiteY47" fmla="*/ 182780 h 916297"/>
              <a:gd name="connsiteX48" fmla="*/ 2274203 w 2307207"/>
              <a:gd name="connsiteY48" fmla="*/ 109154 h 916297"/>
              <a:gd name="connsiteX49" fmla="*/ 2307207 w 2307207"/>
              <a:gd name="connsiteY49" fmla="*/ 0 h 916297"/>
              <a:gd name="connsiteX50" fmla="*/ 2307207 w 2307207"/>
              <a:gd name="connsiteY50" fmla="*/ 0 h 916297"/>
              <a:gd name="connsiteX51" fmla="*/ 2307207 w 2307207"/>
              <a:gd name="connsiteY5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223613 w 2307207"/>
              <a:gd name="connsiteY8" fmla="*/ 223837 h 916297"/>
              <a:gd name="connsiteX9" fmla="*/ 247426 w 2307207"/>
              <a:gd name="connsiteY9" fmla="*/ 204787 h 916297"/>
              <a:gd name="connsiteX10" fmla="*/ 271238 w 2307207"/>
              <a:gd name="connsiteY10" fmla="*/ 185737 h 916297"/>
              <a:gd name="connsiteX11" fmla="*/ 302195 w 2307207"/>
              <a:gd name="connsiteY11" fmla="*/ 166687 h 916297"/>
              <a:gd name="connsiteX12" fmla="*/ 337914 w 2307207"/>
              <a:gd name="connsiteY12" fmla="*/ 154781 h 916297"/>
              <a:gd name="connsiteX13" fmla="*/ 371251 w 2307207"/>
              <a:gd name="connsiteY13" fmla="*/ 150018 h 916297"/>
              <a:gd name="connsiteX14" fmla="*/ 418876 w 2307207"/>
              <a:gd name="connsiteY14" fmla="*/ 161925 h 916297"/>
              <a:gd name="connsiteX15" fmla="*/ 466501 w 2307207"/>
              <a:gd name="connsiteY15" fmla="*/ 188118 h 916297"/>
              <a:gd name="connsiteX16" fmla="*/ 526032 w 2307207"/>
              <a:gd name="connsiteY16" fmla="*/ 233362 h 916297"/>
              <a:gd name="connsiteX17" fmla="*/ 578420 w 2307207"/>
              <a:gd name="connsiteY17" fmla="*/ 288131 h 916297"/>
              <a:gd name="connsiteX18" fmla="*/ 626044 w 2307207"/>
              <a:gd name="connsiteY18" fmla="*/ 345281 h 916297"/>
              <a:gd name="connsiteX19" fmla="*/ 695101 w 2307207"/>
              <a:gd name="connsiteY19" fmla="*/ 431006 h 916297"/>
              <a:gd name="connsiteX20" fmla="*/ 773682 w 2307207"/>
              <a:gd name="connsiteY20" fmla="*/ 528637 h 916297"/>
              <a:gd name="connsiteX21" fmla="*/ 794107 w 2307207"/>
              <a:gd name="connsiteY21" fmla="*/ 406682 h 916297"/>
              <a:gd name="connsiteX22" fmla="*/ 858514 w 2307207"/>
              <a:gd name="connsiteY22" fmla="*/ 450235 h 916297"/>
              <a:gd name="connsiteX23" fmla="*/ 944573 w 2307207"/>
              <a:gd name="connsiteY23" fmla="*/ 488255 h 916297"/>
              <a:gd name="connsiteX24" fmla="*/ 1016456 w 2307207"/>
              <a:gd name="connsiteY24" fmla="*/ 533117 h 916297"/>
              <a:gd name="connsiteX25" fmla="*/ 1092769 w 2307207"/>
              <a:gd name="connsiteY25" fmla="*/ 582738 h 916297"/>
              <a:gd name="connsiteX26" fmla="*/ 1152524 w 2307207"/>
              <a:gd name="connsiteY26" fmla="*/ 623681 h 916297"/>
              <a:gd name="connsiteX27" fmla="*/ 1195275 w 2307207"/>
              <a:gd name="connsiteY27" fmla="*/ 668620 h 916297"/>
              <a:gd name="connsiteX28" fmla="*/ 1264890 w 2307207"/>
              <a:gd name="connsiteY28" fmla="*/ 702036 h 916297"/>
              <a:gd name="connsiteX29" fmla="*/ 1305258 w 2307207"/>
              <a:gd name="connsiteY29" fmla="*/ 735259 h 916297"/>
              <a:gd name="connsiteX30" fmla="*/ 1370000 w 2307207"/>
              <a:gd name="connsiteY30" fmla="*/ 765909 h 916297"/>
              <a:gd name="connsiteX31" fmla="*/ 1434851 w 2307207"/>
              <a:gd name="connsiteY31" fmla="*/ 796560 h 916297"/>
              <a:gd name="connsiteX32" fmla="*/ 1526121 w 2307207"/>
              <a:gd name="connsiteY32" fmla="*/ 816074 h 916297"/>
              <a:gd name="connsiteX33" fmla="*/ 1585762 w 2307207"/>
              <a:gd name="connsiteY33" fmla="*/ 828441 h 916297"/>
              <a:gd name="connsiteX34" fmla="*/ 1654819 w 2307207"/>
              <a:gd name="connsiteY34" fmla="*/ 837468 h 916297"/>
              <a:gd name="connsiteX35" fmla="*/ 1692695 w 2307207"/>
              <a:gd name="connsiteY35" fmla="*/ 837930 h 916297"/>
              <a:gd name="connsiteX36" fmla="*/ 1745083 w 2307207"/>
              <a:gd name="connsiteY36" fmla="*/ 828867 h 916297"/>
              <a:gd name="connsiteX37" fmla="*/ 1799852 w 2307207"/>
              <a:gd name="connsiteY37" fmla="*/ 810662 h 916297"/>
              <a:gd name="connsiteX38" fmla="*/ 1854620 w 2307207"/>
              <a:gd name="connsiteY38" fmla="*/ 783317 h 916297"/>
              <a:gd name="connsiteX39" fmla="*/ 1902135 w 2307207"/>
              <a:gd name="connsiteY39" fmla="*/ 744833 h 916297"/>
              <a:gd name="connsiteX40" fmla="*/ 1954633 w 2307207"/>
              <a:gd name="connsiteY40" fmla="*/ 689027 h 916297"/>
              <a:gd name="connsiteX41" fmla="*/ 2014054 w 2307207"/>
              <a:gd name="connsiteY41" fmla="*/ 626922 h 916297"/>
              <a:gd name="connsiteX42" fmla="*/ 2073586 w 2307207"/>
              <a:gd name="connsiteY42" fmla="*/ 547111 h 916297"/>
              <a:gd name="connsiteX43" fmla="*/ 2123143 w 2307207"/>
              <a:gd name="connsiteY43" fmla="*/ 463385 h 916297"/>
              <a:gd name="connsiteX44" fmla="*/ 2177801 w 2307207"/>
              <a:gd name="connsiteY44" fmla="*/ 373280 h 916297"/>
              <a:gd name="connsiteX45" fmla="*/ 2222600 w 2307207"/>
              <a:gd name="connsiteY45" fmla="*/ 282218 h 916297"/>
              <a:gd name="connsiteX46" fmla="*/ 2253108 w 2307207"/>
              <a:gd name="connsiteY46" fmla="*/ 182780 h 916297"/>
              <a:gd name="connsiteX47" fmla="*/ 2274203 w 2307207"/>
              <a:gd name="connsiteY47" fmla="*/ 109154 h 916297"/>
              <a:gd name="connsiteX48" fmla="*/ 2307207 w 2307207"/>
              <a:gd name="connsiteY48" fmla="*/ 0 h 916297"/>
              <a:gd name="connsiteX49" fmla="*/ 2307207 w 2307207"/>
              <a:gd name="connsiteY49" fmla="*/ 0 h 916297"/>
              <a:gd name="connsiteX50" fmla="*/ 2307207 w 2307207"/>
              <a:gd name="connsiteY5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247426 w 2307207"/>
              <a:gd name="connsiteY8" fmla="*/ 204787 h 916297"/>
              <a:gd name="connsiteX9" fmla="*/ 271238 w 2307207"/>
              <a:gd name="connsiteY9" fmla="*/ 185737 h 916297"/>
              <a:gd name="connsiteX10" fmla="*/ 302195 w 2307207"/>
              <a:gd name="connsiteY10" fmla="*/ 166687 h 916297"/>
              <a:gd name="connsiteX11" fmla="*/ 337914 w 2307207"/>
              <a:gd name="connsiteY11" fmla="*/ 154781 h 916297"/>
              <a:gd name="connsiteX12" fmla="*/ 371251 w 2307207"/>
              <a:gd name="connsiteY12" fmla="*/ 150018 h 916297"/>
              <a:gd name="connsiteX13" fmla="*/ 418876 w 2307207"/>
              <a:gd name="connsiteY13" fmla="*/ 161925 h 916297"/>
              <a:gd name="connsiteX14" fmla="*/ 466501 w 2307207"/>
              <a:gd name="connsiteY14" fmla="*/ 188118 h 916297"/>
              <a:gd name="connsiteX15" fmla="*/ 526032 w 2307207"/>
              <a:gd name="connsiteY15" fmla="*/ 233362 h 916297"/>
              <a:gd name="connsiteX16" fmla="*/ 578420 w 2307207"/>
              <a:gd name="connsiteY16" fmla="*/ 288131 h 916297"/>
              <a:gd name="connsiteX17" fmla="*/ 626044 w 2307207"/>
              <a:gd name="connsiteY17" fmla="*/ 345281 h 916297"/>
              <a:gd name="connsiteX18" fmla="*/ 695101 w 2307207"/>
              <a:gd name="connsiteY18" fmla="*/ 431006 h 916297"/>
              <a:gd name="connsiteX19" fmla="*/ 773682 w 2307207"/>
              <a:gd name="connsiteY19" fmla="*/ 528637 h 916297"/>
              <a:gd name="connsiteX20" fmla="*/ 794107 w 2307207"/>
              <a:gd name="connsiteY20" fmla="*/ 406682 h 916297"/>
              <a:gd name="connsiteX21" fmla="*/ 858514 w 2307207"/>
              <a:gd name="connsiteY21" fmla="*/ 450235 h 916297"/>
              <a:gd name="connsiteX22" fmla="*/ 944573 w 2307207"/>
              <a:gd name="connsiteY22" fmla="*/ 488255 h 916297"/>
              <a:gd name="connsiteX23" fmla="*/ 1016456 w 2307207"/>
              <a:gd name="connsiteY23" fmla="*/ 533117 h 916297"/>
              <a:gd name="connsiteX24" fmla="*/ 1092769 w 2307207"/>
              <a:gd name="connsiteY24" fmla="*/ 582738 h 916297"/>
              <a:gd name="connsiteX25" fmla="*/ 1152524 w 2307207"/>
              <a:gd name="connsiteY25" fmla="*/ 623681 h 916297"/>
              <a:gd name="connsiteX26" fmla="*/ 1195275 w 2307207"/>
              <a:gd name="connsiteY26" fmla="*/ 668620 h 916297"/>
              <a:gd name="connsiteX27" fmla="*/ 1264890 w 2307207"/>
              <a:gd name="connsiteY27" fmla="*/ 702036 h 916297"/>
              <a:gd name="connsiteX28" fmla="*/ 1305258 w 2307207"/>
              <a:gd name="connsiteY28" fmla="*/ 735259 h 916297"/>
              <a:gd name="connsiteX29" fmla="*/ 1370000 w 2307207"/>
              <a:gd name="connsiteY29" fmla="*/ 765909 h 916297"/>
              <a:gd name="connsiteX30" fmla="*/ 1434851 w 2307207"/>
              <a:gd name="connsiteY30" fmla="*/ 796560 h 916297"/>
              <a:gd name="connsiteX31" fmla="*/ 1526121 w 2307207"/>
              <a:gd name="connsiteY31" fmla="*/ 816074 h 916297"/>
              <a:gd name="connsiteX32" fmla="*/ 1585762 w 2307207"/>
              <a:gd name="connsiteY32" fmla="*/ 828441 h 916297"/>
              <a:gd name="connsiteX33" fmla="*/ 1654819 w 2307207"/>
              <a:gd name="connsiteY33" fmla="*/ 837468 h 916297"/>
              <a:gd name="connsiteX34" fmla="*/ 1692695 w 2307207"/>
              <a:gd name="connsiteY34" fmla="*/ 837930 h 916297"/>
              <a:gd name="connsiteX35" fmla="*/ 1745083 w 2307207"/>
              <a:gd name="connsiteY35" fmla="*/ 828867 h 916297"/>
              <a:gd name="connsiteX36" fmla="*/ 1799852 w 2307207"/>
              <a:gd name="connsiteY36" fmla="*/ 810662 h 916297"/>
              <a:gd name="connsiteX37" fmla="*/ 1854620 w 2307207"/>
              <a:gd name="connsiteY37" fmla="*/ 783317 h 916297"/>
              <a:gd name="connsiteX38" fmla="*/ 1902135 w 2307207"/>
              <a:gd name="connsiteY38" fmla="*/ 744833 h 916297"/>
              <a:gd name="connsiteX39" fmla="*/ 1954633 w 2307207"/>
              <a:gd name="connsiteY39" fmla="*/ 689027 h 916297"/>
              <a:gd name="connsiteX40" fmla="*/ 2014054 w 2307207"/>
              <a:gd name="connsiteY40" fmla="*/ 626922 h 916297"/>
              <a:gd name="connsiteX41" fmla="*/ 2073586 w 2307207"/>
              <a:gd name="connsiteY41" fmla="*/ 547111 h 916297"/>
              <a:gd name="connsiteX42" fmla="*/ 2123143 w 2307207"/>
              <a:gd name="connsiteY42" fmla="*/ 463385 h 916297"/>
              <a:gd name="connsiteX43" fmla="*/ 2177801 w 2307207"/>
              <a:gd name="connsiteY43" fmla="*/ 373280 h 916297"/>
              <a:gd name="connsiteX44" fmla="*/ 2222600 w 2307207"/>
              <a:gd name="connsiteY44" fmla="*/ 282218 h 916297"/>
              <a:gd name="connsiteX45" fmla="*/ 2253108 w 2307207"/>
              <a:gd name="connsiteY45" fmla="*/ 182780 h 916297"/>
              <a:gd name="connsiteX46" fmla="*/ 2274203 w 2307207"/>
              <a:gd name="connsiteY46" fmla="*/ 109154 h 916297"/>
              <a:gd name="connsiteX47" fmla="*/ 2307207 w 2307207"/>
              <a:gd name="connsiteY47" fmla="*/ 0 h 916297"/>
              <a:gd name="connsiteX48" fmla="*/ 2307207 w 2307207"/>
              <a:gd name="connsiteY48" fmla="*/ 0 h 916297"/>
              <a:gd name="connsiteX49" fmla="*/ 2307207 w 2307207"/>
              <a:gd name="connsiteY49"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271238 w 2307207"/>
              <a:gd name="connsiteY8" fmla="*/ 185737 h 916297"/>
              <a:gd name="connsiteX9" fmla="*/ 302195 w 2307207"/>
              <a:gd name="connsiteY9" fmla="*/ 166687 h 916297"/>
              <a:gd name="connsiteX10" fmla="*/ 337914 w 2307207"/>
              <a:gd name="connsiteY10" fmla="*/ 154781 h 916297"/>
              <a:gd name="connsiteX11" fmla="*/ 371251 w 2307207"/>
              <a:gd name="connsiteY11" fmla="*/ 150018 h 916297"/>
              <a:gd name="connsiteX12" fmla="*/ 418876 w 2307207"/>
              <a:gd name="connsiteY12" fmla="*/ 161925 h 916297"/>
              <a:gd name="connsiteX13" fmla="*/ 466501 w 2307207"/>
              <a:gd name="connsiteY13" fmla="*/ 188118 h 916297"/>
              <a:gd name="connsiteX14" fmla="*/ 526032 w 2307207"/>
              <a:gd name="connsiteY14" fmla="*/ 233362 h 916297"/>
              <a:gd name="connsiteX15" fmla="*/ 578420 w 2307207"/>
              <a:gd name="connsiteY15" fmla="*/ 288131 h 916297"/>
              <a:gd name="connsiteX16" fmla="*/ 626044 w 2307207"/>
              <a:gd name="connsiteY16" fmla="*/ 345281 h 916297"/>
              <a:gd name="connsiteX17" fmla="*/ 695101 w 2307207"/>
              <a:gd name="connsiteY17" fmla="*/ 431006 h 916297"/>
              <a:gd name="connsiteX18" fmla="*/ 773682 w 2307207"/>
              <a:gd name="connsiteY18" fmla="*/ 528637 h 916297"/>
              <a:gd name="connsiteX19" fmla="*/ 794107 w 2307207"/>
              <a:gd name="connsiteY19" fmla="*/ 406682 h 916297"/>
              <a:gd name="connsiteX20" fmla="*/ 858514 w 2307207"/>
              <a:gd name="connsiteY20" fmla="*/ 450235 h 916297"/>
              <a:gd name="connsiteX21" fmla="*/ 944573 w 2307207"/>
              <a:gd name="connsiteY21" fmla="*/ 488255 h 916297"/>
              <a:gd name="connsiteX22" fmla="*/ 1016456 w 2307207"/>
              <a:gd name="connsiteY22" fmla="*/ 533117 h 916297"/>
              <a:gd name="connsiteX23" fmla="*/ 1092769 w 2307207"/>
              <a:gd name="connsiteY23" fmla="*/ 582738 h 916297"/>
              <a:gd name="connsiteX24" fmla="*/ 1152524 w 2307207"/>
              <a:gd name="connsiteY24" fmla="*/ 623681 h 916297"/>
              <a:gd name="connsiteX25" fmla="*/ 1195275 w 2307207"/>
              <a:gd name="connsiteY25" fmla="*/ 668620 h 916297"/>
              <a:gd name="connsiteX26" fmla="*/ 1264890 w 2307207"/>
              <a:gd name="connsiteY26" fmla="*/ 702036 h 916297"/>
              <a:gd name="connsiteX27" fmla="*/ 1305258 w 2307207"/>
              <a:gd name="connsiteY27" fmla="*/ 735259 h 916297"/>
              <a:gd name="connsiteX28" fmla="*/ 1370000 w 2307207"/>
              <a:gd name="connsiteY28" fmla="*/ 765909 h 916297"/>
              <a:gd name="connsiteX29" fmla="*/ 1434851 w 2307207"/>
              <a:gd name="connsiteY29" fmla="*/ 796560 h 916297"/>
              <a:gd name="connsiteX30" fmla="*/ 1526121 w 2307207"/>
              <a:gd name="connsiteY30" fmla="*/ 816074 h 916297"/>
              <a:gd name="connsiteX31" fmla="*/ 1585762 w 2307207"/>
              <a:gd name="connsiteY31" fmla="*/ 828441 h 916297"/>
              <a:gd name="connsiteX32" fmla="*/ 1654819 w 2307207"/>
              <a:gd name="connsiteY32" fmla="*/ 837468 h 916297"/>
              <a:gd name="connsiteX33" fmla="*/ 1692695 w 2307207"/>
              <a:gd name="connsiteY33" fmla="*/ 837930 h 916297"/>
              <a:gd name="connsiteX34" fmla="*/ 1745083 w 2307207"/>
              <a:gd name="connsiteY34" fmla="*/ 828867 h 916297"/>
              <a:gd name="connsiteX35" fmla="*/ 1799852 w 2307207"/>
              <a:gd name="connsiteY35" fmla="*/ 810662 h 916297"/>
              <a:gd name="connsiteX36" fmla="*/ 1854620 w 2307207"/>
              <a:gd name="connsiteY36" fmla="*/ 783317 h 916297"/>
              <a:gd name="connsiteX37" fmla="*/ 1902135 w 2307207"/>
              <a:gd name="connsiteY37" fmla="*/ 744833 h 916297"/>
              <a:gd name="connsiteX38" fmla="*/ 1954633 w 2307207"/>
              <a:gd name="connsiteY38" fmla="*/ 689027 h 916297"/>
              <a:gd name="connsiteX39" fmla="*/ 2014054 w 2307207"/>
              <a:gd name="connsiteY39" fmla="*/ 626922 h 916297"/>
              <a:gd name="connsiteX40" fmla="*/ 2073586 w 2307207"/>
              <a:gd name="connsiteY40" fmla="*/ 547111 h 916297"/>
              <a:gd name="connsiteX41" fmla="*/ 2123143 w 2307207"/>
              <a:gd name="connsiteY41" fmla="*/ 463385 h 916297"/>
              <a:gd name="connsiteX42" fmla="*/ 2177801 w 2307207"/>
              <a:gd name="connsiteY42" fmla="*/ 373280 h 916297"/>
              <a:gd name="connsiteX43" fmla="*/ 2222600 w 2307207"/>
              <a:gd name="connsiteY43" fmla="*/ 282218 h 916297"/>
              <a:gd name="connsiteX44" fmla="*/ 2253108 w 2307207"/>
              <a:gd name="connsiteY44" fmla="*/ 182780 h 916297"/>
              <a:gd name="connsiteX45" fmla="*/ 2274203 w 2307207"/>
              <a:gd name="connsiteY45" fmla="*/ 109154 h 916297"/>
              <a:gd name="connsiteX46" fmla="*/ 2307207 w 2307207"/>
              <a:gd name="connsiteY46" fmla="*/ 0 h 916297"/>
              <a:gd name="connsiteX47" fmla="*/ 2307207 w 2307207"/>
              <a:gd name="connsiteY47" fmla="*/ 0 h 916297"/>
              <a:gd name="connsiteX48" fmla="*/ 2307207 w 2307207"/>
              <a:gd name="connsiteY48"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302195 w 2307207"/>
              <a:gd name="connsiteY8" fmla="*/ 166687 h 916297"/>
              <a:gd name="connsiteX9" fmla="*/ 337914 w 2307207"/>
              <a:gd name="connsiteY9" fmla="*/ 154781 h 916297"/>
              <a:gd name="connsiteX10" fmla="*/ 371251 w 2307207"/>
              <a:gd name="connsiteY10" fmla="*/ 150018 h 916297"/>
              <a:gd name="connsiteX11" fmla="*/ 418876 w 2307207"/>
              <a:gd name="connsiteY11" fmla="*/ 161925 h 916297"/>
              <a:gd name="connsiteX12" fmla="*/ 466501 w 2307207"/>
              <a:gd name="connsiteY12" fmla="*/ 188118 h 916297"/>
              <a:gd name="connsiteX13" fmla="*/ 526032 w 2307207"/>
              <a:gd name="connsiteY13" fmla="*/ 233362 h 916297"/>
              <a:gd name="connsiteX14" fmla="*/ 578420 w 2307207"/>
              <a:gd name="connsiteY14" fmla="*/ 288131 h 916297"/>
              <a:gd name="connsiteX15" fmla="*/ 626044 w 2307207"/>
              <a:gd name="connsiteY15" fmla="*/ 345281 h 916297"/>
              <a:gd name="connsiteX16" fmla="*/ 695101 w 2307207"/>
              <a:gd name="connsiteY16" fmla="*/ 431006 h 916297"/>
              <a:gd name="connsiteX17" fmla="*/ 773682 w 2307207"/>
              <a:gd name="connsiteY17" fmla="*/ 528637 h 916297"/>
              <a:gd name="connsiteX18" fmla="*/ 794107 w 2307207"/>
              <a:gd name="connsiteY18" fmla="*/ 406682 h 916297"/>
              <a:gd name="connsiteX19" fmla="*/ 858514 w 2307207"/>
              <a:gd name="connsiteY19" fmla="*/ 450235 h 916297"/>
              <a:gd name="connsiteX20" fmla="*/ 944573 w 2307207"/>
              <a:gd name="connsiteY20" fmla="*/ 488255 h 916297"/>
              <a:gd name="connsiteX21" fmla="*/ 1016456 w 2307207"/>
              <a:gd name="connsiteY21" fmla="*/ 533117 h 916297"/>
              <a:gd name="connsiteX22" fmla="*/ 1092769 w 2307207"/>
              <a:gd name="connsiteY22" fmla="*/ 582738 h 916297"/>
              <a:gd name="connsiteX23" fmla="*/ 1152524 w 2307207"/>
              <a:gd name="connsiteY23" fmla="*/ 623681 h 916297"/>
              <a:gd name="connsiteX24" fmla="*/ 1195275 w 2307207"/>
              <a:gd name="connsiteY24" fmla="*/ 668620 h 916297"/>
              <a:gd name="connsiteX25" fmla="*/ 1264890 w 2307207"/>
              <a:gd name="connsiteY25" fmla="*/ 702036 h 916297"/>
              <a:gd name="connsiteX26" fmla="*/ 1305258 w 2307207"/>
              <a:gd name="connsiteY26" fmla="*/ 735259 h 916297"/>
              <a:gd name="connsiteX27" fmla="*/ 1370000 w 2307207"/>
              <a:gd name="connsiteY27" fmla="*/ 765909 h 916297"/>
              <a:gd name="connsiteX28" fmla="*/ 1434851 w 2307207"/>
              <a:gd name="connsiteY28" fmla="*/ 796560 h 916297"/>
              <a:gd name="connsiteX29" fmla="*/ 1526121 w 2307207"/>
              <a:gd name="connsiteY29" fmla="*/ 816074 h 916297"/>
              <a:gd name="connsiteX30" fmla="*/ 1585762 w 2307207"/>
              <a:gd name="connsiteY30" fmla="*/ 828441 h 916297"/>
              <a:gd name="connsiteX31" fmla="*/ 1654819 w 2307207"/>
              <a:gd name="connsiteY31" fmla="*/ 837468 h 916297"/>
              <a:gd name="connsiteX32" fmla="*/ 1692695 w 2307207"/>
              <a:gd name="connsiteY32" fmla="*/ 837930 h 916297"/>
              <a:gd name="connsiteX33" fmla="*/ 1745083 w 2307207"/>
              <a:gd name="connsiteY33" fmla="*/ 828867 h 916297"/>
              <a:gd name="connsiteX34" fmla="*/ 1799852 w 2307207"/>
              <a:gd name="connsiteY34" fmla="*/ 810662 h 916297"/>
              <a:gd name="connsiteX35" fmla="*/ 1854620 w 2307207"/>
              <a:gd name="connsiteY35" fmla="*/ 783317 h 916297"/>
              <a:gd name="connsiteX36" fmla="*/ 1902135 w 2307207"/>
              <a:gd name="connsiteY36" fmla="*/ 744833 h 916297"/>
              <a:gd name="connsiteX37" fmla="*/ 1954633 w 2307207"/>
              <a:gd name="connsiteY37" fmla="*/ 689027 h 916297"/>
              <a:gd name="connsiteX38" fmla="*/ 2014054 w 2307207"/>
              <a:gd name="connsiteY38" fmla="*/ 626922 h 916297"/>
              <a:gd name="connsiteX39" fmla="*/ 2073586 w 2307207"/>
              <a:gd name="connsiteY39" fmla="*/ 547111 h 916297"/>
              <a:gd name="connsiteX40" fmla="*/ 2123143 w 2307207"/>
              <a:gd name="connsiteY40" fmla="*/ 463385 h 916297"/>
              <a:gd name="connsiteX41" fmla="*/ 2177801 w 2307207"/>
              <a:gd name="connsiteY41" fmla="*/ 373280 h 916297"/>
              <a:gd name="connsiteX42" fmla="*/ 2222600 w 2307207"/>
              <a:gd name="connsiteY42" fmla="*/ 282218 h 916297"/>
              <a:gd name="connsiteX43" fmla="*/ 2253108 w 2307207"/>
              <a:gd name="connsiteY43" fmla="*/ 182780 h 916297"/>
              <a:gd name="connsiteX44" fmla="*/ 2274203 w 2307207"/>
              <a:gd name="connsiteY44" fmla="*/ 109154 h 916297"/>
              <a:gd name="connsiteX45" fmla="*/ 2307207 w 2307207"/>
              <a:gd name="connsiteY45" fmla="*/ 0 h 916297"/>
              <a:gd name="connsiteX46" fmla="*/ 2307207 w 2307207"/>
              <a:gd name="connsiteY46" fmla="*/ 0 h 916297"/>
              <a:gd name="connsiteX47" fmla="*/ 2307207 w 2307207"/>
              <a:gd name="connsiteY47"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337914 w 2307207"/>
              <a:gd name="connsiteY8" fmla="*/ 154781 h 916297"/>
              <a:gd name="connsiteX9" fmla="*/ 371251 w 2307207"/>
              <a:gd name="connsiteY9" fmla="*/ 150018 h 916297"/>
              <a:gd name="connsiteX10" fmla="*/ 418876 w 2307207"/>
              <a:gd name="connsiteY10" fmla="*/ 161925 h 916297"/>
              <a:gd name="connsiteX11" fmla="*/ 466501 w 2307207"/>
              <a:gd name="connsiteY11" fmla="*/ 188118 h 916297"/>
              <a:gd name="connsiteX12" fmla="*/ 526032 w 2307207"/>
              <a:gd name="connsiteY12" fmla="*/ 233362 h 916297"/>
              <a:gd name="connsiteX13" fmla="*/ 578420 w 2307207"/>
              <a:gd name="connsiteY13" fmla="*/ 288131 h 916297"/>
              <a:gd name="connsiteX14" fmla="*/ 626044 w 2307207"/>
              <a:gd name="connsiteY14" fmla="*/ 345281 h 916297"/>
              <a:gd name="connsiteX15" fmla="*/ 695101 w 2307207"/>
              <a:gd name="connsiteY15" fmla="*/ 431006 h 916297"/>
              <a:gd name="connsiteX16" fmla="*/ 773682 w 2307207"/>
              <a:gd name="connsiteY16" fmla="*/ 528637 h 916297"/>
              <a:gd name="connsiteX17" fmla="*/ 794107 w 2307207"/>
              <a:gd name="connsiteY17" fmla="*/ 406682 h 916297"/>
              <a:gd name="connsiteX18" fmla="*/ 858514 w 2307207"/>
              <a:gd name="connsiteY18" fmla="*/ 450235 h 916297"/>
              <a:gd name="connsiteX19" fmla="*/ 944573 w 2307207"/>
              <a:gd name="connsiteY19" fmla="*/ 488255 h 916297"/>
              <a:gd name="connsiteX20" fmla="*/ 1016456 w 2307207"/>
              <a:gd name="connsiteY20" fmla="*/ 533117 h 916297"/>
              <a:gd name="connsiteX21" fmla="*/ 1092769 w 2307207"/>
              <a:gd name="connsiteY21" fmla="*/ 582738 h 916297"/>
              <a:gd name="connsiteX22" fmla="*/ 1152524 w 2307207"/>
              <a:gd name="connsiteY22" fmla="*/ 623681 h 916297"/>
              <a:gd name="connsiteX23" fmla="*/ 1195275 w 2307207"/>
              <a:gd name="connsiteY23" fmla="*/ 668620 h 916297"/>
              <a:gd name="connsiteX24" fmla="*/ 1264890 w 2307207"/>
              <a:gd name="connsiteY24" fmla="*/ 702036 h 916297"/>
              <a:gd name="connsiteX25" fmla="*/ 1305258 w 2307207"/>
              <a:gd name="connsiteY25" fmla="*/ 735259 h 916297"/>
              <a:gd name="connsiteX26" fmla="*/ 1370000 w 2307207"/>
              <a:gd name="connsiteY26" fmla="*/ 765909 h 916297"/>
              <a:gd name="connsiteX27" fmla="*/ 1434851 w 2307207"/>
              <a:gd name="connsiteY27" fmla="*/ 796560 h 916297"/>
              <a:gd name="connsiteX28" fmla="*/ 1526121 w 2307207"/>
              <a:gd name="connsiteY28" fmla="*/ 816074 h 916297"/>
              <a:gd name="connsiteX29" fmla="*/ 1585762 w 2307207"/>
              <a:gd name="connsiteY29" fmla="*/ 828441 h 916297"/>
              <a:gd name="connsiteX30" fmla="*/ 1654819 w 2307207"/>
              <a:gd name="connsiteY30" fmla="*/ 837468 h 916297"/>
              <a:gd name="connsiteX31" fmla="*/ 1692695 w 2307207"/>
              <a:gd name="connsiteY31" fmla="*/ 837930 h 916297"/>
              <a:gd name="connsiteX32" fmla="*/ 1745083 w 2307207"/>
              <a:gd name="connsiteY32" fmla="*/ 828867 h 916297"/>
              <a:gd name="connsiteX33" fmla="*/ 1799852 w 2307207"/>
              <a:gd name="connsiteY33" fmla="*/ 810662 h 916297"/>
              <a:gd name="connsiteX34" fmla="*/ 1854620 w 2307207"/>
              <a:gd name="connsiteY34" fmla="*/ 783317 h 916297"/>
              <a:gd name="connsiteX35" fmla="*/ 1902135 w 2307207"/>
              <a:gd name="connsiteY35" fmla="*/ 744833 h 916297"/>
              <a:gd name="connsiteX36" fmla="*/ 1954633 w 2307207"/>
              <a:gd name="connsiteY36" fmla="*/ 689027 h 916297"/>
              <a:gd name="connsiteX37" fmla="*/ 2014054 w 2307207"/>
              <a:gd name="connsiteY37" fmla="*/ 626922 h 916297"/>
              <a:gd name="connsiteX38" fmla="*/ 2073586 w 2307207"/>
              <a:gd name="connsiteY38" fmla="*/ 547111 h 916297"/>
              <a:gd name="connsiteX39" fmla="*/ 2123143 w 2307207"/>
              <a:gd name="connsiteY39" fmla="*/ 463385 h 916297"/>
              <a:gd name="connsiteX40" fmla="*/ 2177801 w 2307207"/>
              <a:gd name="connsiteY40" fmla="*/ 373280 h 916297"/>
              <a:gd name="connsiteX41" fmla="*/ 2222600 w 2307207"/>
              <a:gd name="connsiteY41" fmla="*/ 282218 h 916297"/>
              <a:gd name="connsiteX42" fmla="*/ 2253108 w 2307207"/>
              <a:gd name="connsiteY42" fmla="*/ 182780 h 916297"/>
              <a:gd name="connsiteX43" fmla="*/ 2274203 w 2307207"/>
              <a:gd name="connsiteY43" fmla="*/ 109154 h 916297"/>
              <a:gd name="connsiteX44" fmla="*/ 2307207 w 2307207"/>
              <a:gd name="connsiteY44" fmla="*/ 0 h 916297"/>
              <a:gd name="connsiteX45" fmla="*/ 2307207 w 2307207"/>
              <a:gd name="connsiteY45" fmla="*/ 0 h 916297"/>
              <a:gd name="connsiteX46" fmla="*/ 2307207 w 2307207"/>
              <a:gd name="connsiteY46"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337914 w 2307207"/>
              <a:gd name="connsiteY8" fmla="*/ 154781 h 916297"/>
              <a:gd name="connsiteX9" fmla="*/ 371250 w 2307207"/>
              <a:gd name="connsiteY9" fmla="*/ 150018 h 916297"/>
              <a:gd name="connsiteX10" fmla="*/ 418876 w 2307207"/>
              <a:gd name="connsiteY10" fmla="*/ 161925 h 916297"/>
              <a:gd name="connsiteX11" fmla="*/ 466501 w 2307207"/>
              <a:gd name="connsiteY11" fmla="*/ 188118 h 916297"/>
              <a:gd name="connsiteX12" fmla="*/ 526032 w 2307207"/>
              <a:gd name="connsiteY12" fmla="*/ 233362 h 916297"/>
              <a:gd name="connsiteX13" fmla="*/ 578420 w 2307207"/>
              <a:gd name="connsiteY13" fmla="*/ 288131 h 916297"/>
              <a:gd name="connsiteX14" fmla="*/ 626044 w 2307207"/>
              <a:gd name="connsiteY14" fmla="*/ 345281 h 916297"/>
              <a:gd name="connsiteX15" fmla="*/ 695101 w 2307207"/>
              <a:gd name="connsiteY15" fmla="*/ 431006 h 916297"/>
              <a:gd name="connsiteX16" fmla="*/ 773682 w 2307207"/>
              <a:gd name="connsiteY16" fmla="*/ 528637 h 916297"/>
              <a:gd name="connsiteX17" fmla="*/ 794107 w 2307207"/>
              <a:gd name="connsiteY17" fmla="*/ 406682 h 916297"/>
              <a:gd name="connsiteX18" fmla="*/ 858514 w 2307207"/>
              <a:gd name="connsiteY18" fmla="*/ 450235 h 916297"/>
              <a:gd name="connsiteX19" fmla="*/ 944573 w 2307207"/>
              <a:gd name="connsiteY19" fmla="*/ 488255 h 916297"/>
              <a:gd name="connsiteX20" fmla="*/ 1016456 w 2307207"/>
              <a:gd name="connsiteY20" fmla="*/ 533117 h 916297"/>
              <a:gd name="connsiteX21" fmla="*/ 1092769 w 2307207"/>
              <a:gd name="connsiteY21" fmla="*/ 582738 h 916297"/>
              <a:gd name="connsiteX22" fmla="*/ 1152524 w 2307207"/>
              <a:gd name="connsiteY22" fmla="*/ 623681 h 916297"/>
              <a:gd name="connsiteX23" fmla="*/ 1195275 w 2307207"/>
              <a:gd name="connsiteY23" fmla="*/ 668620 h 916297"/>
              <a:gd name="connsiteX24" fmla="*/ 1264890 w 2307207"/>
              <a:gd name="connsiteY24" fmla="*/ 702036 h 916297"/>
              <a:gd name="connsiteX25" fmla="*/ 1305258 w 2307207"/>
              <a:gd name="connsiteY25" fmla="*/ 735259 h 916297"/>
              <a:gd name="connsiteX26" fmla="*/ 1370000 w 2307207"/>
              <a:gd name="connsiteY26" fmla="*/ 765909 h 916297"/>
              <a:gd name="connsiteX27" fmla="*/ 1434851 w 2307207"/>
              <a:gd name="connsiteY27" fmla="*/ 796560 h 916297"/>
              <a:gd name="connsiteX28" fmla="*/ 1526121 w 2307207"/>
              <a:gd name="connsiteY28" fmla="*/ 816074 h 916297"/>
              <a:gd name="connsiteX29" fmla="*/ 1585762 w 2307207"/>
              <a:gd name="connsiteY29" fmla="*/ 828441 h 916297"/>
              <a:gd name="connsiteX30" fmla="*/ 1654819 w 2307207"/>
              <a:gd name="connsiteY30" fmla="*/ 837468 h 916297"/>
              <a:gd name="connsiteX31" fmla="*/ 1692695 w 2307207"/>
              <a:gd name="connsiteY31" fmla="*/ 837930 h 916297"/>
              <a:gd name="connsiteX32" fmla="*/ 1745083 w 2307207"/>
              <a:gd name="connsiteY32" fmla="*/ 828867 h 916297"/>
              <a:gd name="connsiteX33" fmla="*/ 1799852 w 2307207"/>
              <a:gd name="connsiteY33" fmla="*/ 810662 h 916297"/>
              <a:gd name="connsiteX34" fmla="*/ 1854620 w 2307207"/>
              <a:gd name="connsiteY34" fmla="*/ 783317 h 916297"/>
              <a:gd name="connsiteX35" fmla="*/ 1902135 w 2307207"/>
              <a:gd name="connsiteY35" fmla="*/ 744833 h 916297"/>
              <a:gd name="connsiteX36" fmla="*/ 1954633 w 2307207"/>
              <a:gd name="connsiteY36" fmla="*/ 689027 h 916297"/>
              <a:gd name="connsiteX37" fmla="*/ 2014054 w 2307207"/>
              <a:gd name="connsiteY37" fmla="*/ 626922 h 916297"/>
              <a:gd name="connsiteX38" fmla="*/ 2073586 w 2307207"/>
              <a:gd name="connsiteY38" fmla="*/ 547111 h 916297"/>
              <a:gd name="connsiteX39" fmla="*/ 2123143 w 2307207"/>
              <a:gd name="connsiteY39" fmla="*/ 463385 h 916297"/>
              <a:gd name="connsiteX40" fmla="*/ 2177801 w 2307207"/>
              <a:gd name="connsiteY40" fmla="*/ 373280 h 916297"/>
              <a:gd name="connsiteX41" fmla="*/ 2222600 w 2307207"/>
              <a:gd name="connsiteY41" fmla="*/ 282218 h 916297"/>
              <a:gd name="connsiteX42" fmla="*/ 2253108 w 2307207"/>
              <a:gd name="connsiteY42" fmla="*/ 182780 h 916297"/>
              <a:gd name="connsiteX43" fmla="*/ 2274203 w 2307207"/>
              <a:gd name="connsiteY43" fmla="*/ 109154 h 916297"/>
              <a:gd name="connsiteX44" fmla="*/ 2307207 w 2307207"/>
              <a:gd name="connsiteY44" fmla="*/ 0 h 916297"/>
              <a:gd name="connsiteX45" fmla="*/ 2307207 w 2307207"/>
              <a:gd name="connsiteY45" fmla="*/ 0 h 916297"/>
              <a:gd name="connsiteX46" fmla="*/ 2307207 w 2307207"/>
              <a:gd name="connsiteY46"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337914 w 2307207"/>
              <a:gd name="connsiteY8" fmla="*/ 154781 h 916297"/>
              <a:gd name="connsiteX9" fmla="*/ 418876 w 2307207"/>
              <a:gd name="connsiteY9" fmla="*/ 161925 h 916297"/>
              <a:gd name="connsiteX10" fmla="*/ 466501 w 2307207"/>
              <a:gd name="connsiteY10" fmla="*/ 188118 h 916297"/>
              <a:gd name="connsiteX11" fmla="*/ 526032 w 2307207"/>
              <a:gd name="connsiteY11" fmla="*/ 233362 h 916297"/>
              <a:gd name="connsiteX12" fmla="*/ 578420 w 2307207"/>
              <a:gd name="connsiteY12" fmla="*/ 288131 h 916297"/>
              <a:gd name="connsiteX13" fmla="*/ 626044 w 2307207"/>
              <a:gd name="connsiteY13" fmla="*/ 345281 h 916297"/>
              <a:gd name="connsiteX14" fmla="*/ 695101 w 2307207"/>
              <a:gd name="connsiteY14" fmla="*/ 431006 h 916297"/>
              <a:gd name="connsiteX15" fmla="*/ 773682 w 2307207"/>
              <a:gd name="connsiteY15" fmla="*/ 528637 h 916297"/>
              <a:gd name="connsiteX16" fmla="*/ 794107 w 2307207"/>
              <a:gd name="connsiteY16" fmla="*/ 406682 h 916297"/>
              <a:gd name="connsiteX17" fmla="*/ 858514 w 2307207"/>
              <a:gd name="connsiteY17" fmla="*/ 450235 h 916297"/>
              <a:gd name="connsiteX18" fmla="*/ 944573 w 2307207"/>
              <a:gd name="connsiteY18" fmla="*/ 488255 h 916297"/>
              <a:gd name="connsiteX19" fmla="*/ 1016456 w 2307207"/>
              <a:gd name="connsiteY19" fmla="*/ 533117 h 916297"/>
              <a:gd name="connsiteX20" fmla="*/ 1092769 w 2307207"/>
              <a:gd name="connsiteY20" fmla="*/ 582738 h 916297"/>
              <a:gd name="connsiteX21" fmla="*/ 1152524 w 2307207"/>
              <a:gd name="connsiteY21" fmla="*/ 623681 h 916297"/>
              <a:gd name="connsiteX22" fmla="*/ 1195275 w 2307207"/>
              <a:gd name="connsiteY22" fmla="*/ 668620 h 916297"/>
              <a:gd name="connsiteX23" fmla="*/ 1264890 w 2307207"/>
              <a:gd name="connsiteY23" fmla="*/ 702036 h 916297"/>
              <a:gd name="connsiteX24" fmla="*/ 1305258 w 2307207"/>
              <a:gd name="connsiteY24" fmla="*/ 735259 h 916297"/>
              <a:gd name="connsiteX25" fmla="*/ 1370000 w 2307207"/>
              <a:gd name="connsiteY25" fmla="*/ 765909 h 916297"/>
              <a:gd name="connsiteX26" fmla="*/ 1434851 w 2307207"/>
              <a:gd name="connsiteY26" fmla="*/ 796560 h 916297"/>
              <a:gd name="connsiteX27" fmla="*/ 1526121 w 2307207"/>
              <a:gd name="connsiteY27" fmla="*/ 816074 h 916297"/>
              <a:gd name="connsiteX28" fmla="*/ 1585762 w 2307207"/>
              <a:gd name="connsiteY28" fmla="*/ 828441 h 916297"/>
              <a:gd name="connsiteX29" fmla="*/ 1654819 w 2307207"/>
              <a:gd name="connsiteY29" fmla="*/ 837468 h 916297"/>
              <a:gd name="connsiteX30" fmla="*/ 1692695 w 2307207"/>
              <a:gd name="connsiteY30" fmla="*/ 837930 h 916297"/>
              <a:gd name="connsiteX31" fmla="*/ 1745083 w 2307207"/>
              <a:gd name="connsiteY31" fmla="*/ 828867 h 916297"/>
              <a:gd name="connsiteX32" fmla="*/ 1799852 w 2307207"/>
              <a:gd name="connsiteY32" fmla="*/ 810662 h 916297"/>
              <a:gd name="connsiteX33" fmla="*/ 1854620 w 2307207"/>
              <a:gd name="connsiteY33" fmla="*/ 783317 h 916297"/>
              <a:gd name="connsiteX34" fmla="*/ 1902135 w 2307207"/>
              <a:gd name="connsiteY34" fmla="*/ 744833 h 916297"/>
              <a:gd name="connsiteX35" fmla="*/ 1954633 w 2307207"/>
              <a:gd name="connsiteY35" fmla="*/ 689027 h 916297"/>
              <a:gd name="connsiteX36" fmla="*/ 2014054 w 2307207"/>
              <a:gd name="connsiteY36" fmla="*/ 626922 h 916297"/>
              <a:gd name="connsiteX37" fmla="*/ 2073586 w 2307207"/>
              <a:gd name="connsiteY37" fmla="*/ 547111 h 916297"/>
              <a:gd name="connsiteX38" fmla="*/ 2123143 w 2307207"/>
              <a:gd name="connsiteY38" fmla="*/ 463385 h 916297"/>
              <a:gd name="connsiteX39" fmla="*/ 2177801 w 2307207"/>
              <a:gd name="connsiteY39" fmla="*/ 373280 h 916297"/>
              <a:gd name="connsiteX40" fmla="*/ 2222600 w 2307207"/>
              <a:gd name="connsiteY40" fmla="*/ 282218 h 916297"/>
              <a:gd name="connsiteX41" fmla="*/ 2253108 w 2307207"/>
              <a:gd name="connsiteY41" fmla="*/ 182780 h 916297"/>
              <a:gd name="connsiteX42" fmla="*/ 2274203 w 2307207"/>
              <a:gd name="connsiteY42" fmla="*/ 109154 h 916297"/>
              <a:gd name="connsiteX43" fmla="*/ 2307207 w 2307207"/>
              <a:gd name="connsiteY43" fmla="*/ 0 h 916297"/>
              <a:gd name="connsiteX44" fmla="*/ 2307207 w 2307207"/>
              <a:gd name="connsiteY44" fmla="*/ 0 h 916297"/>
              <a:gd name="connsiteX45" fmla="*/ 2307207 w 2307207"/>
              <a:gd name="connsiteY45"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418876 w 2307207"/>
              <a:gd name="connsiteY8" fmla="*/ 161925 h 916297"/>
              <a:gd name="connsiteX9" fmla="*/ 466501 w 2307207"/>
              <a:gd name="connsiteY9" fmla="*/ 188118 h 916297"/>
              <a:gd name="connsiteX10" fmla="*/ 526032 w 2307207"/>
              <a:gd name="connsiteY10" fmla="*/ 233362 h 916297"/>
              <a:gd name="connsiteX11" fmla="*/ 578420 w 2307207"/>
              <a:gd name="connsiteY11" fmla="*/ 288131 h 916297"/>
              <a:gd name="connsiteX12" fmla="*/ 626044 w 2307207"/>
              <a:gd name="connsiteY12" fmla="*/ 345281 h 916297"/>
              <a:gd name="connsiteX13" fmla="*/ 695101 w 2307207"/>
              <a:gd name="connsiteY13" fmla="*/ 431006 h 916297"/>
              <a:gd name="connsiteX14" fmla="*/ 773682 w 2307207"/>
              <a:gd name="connsiteY14" fmla="*/ 528637 h 916297"/>
              <a:gd name="connsiteX15" fmla="*/ 794107 w 2307207"/>
              <a:gd name="connsiteY15" fmla="*/ 406682 h 916297"/>
              <a:gd name="connsiteX16" fmla="*/ 858514 w 2307207"/>
              <a:gd name="connsiteY16" fmla="*/ 450235 h 916297"/>
              <a:gd name="connsiteX17" fmla="*/ 944573 w 2307207"/>
              <a:gd name="connsiteY17" fmla="*/ 488255 h 916297"/>
              <a:gd name="connsiteX18" fmla="*/ 1016456 w 2307207"/>
              <a:gd name="connsiteY18" fmla="*/ 533117 h 916297"/>
              <a:gd name="connsiteX19" fmla="*/ 1092769 w 2307207"/>
              <a:gd name="connsiteY19" fmla="*/ 582738 h 916297"/>
              <a:gd name="connsiteX20" fmla="*/ 1152524 w 2307207"/>
              <a:gd name="connsiteY20" fmla="*/ 623681 h 916297"/>
              <a:gd name="connsiteX21" fmla="*/ 1195275 w 2307207"/>
              <a:gd name="connsiteY21" fmla="*/ 668620 h 916297"/>
              <a:gd name="connsiteX22" fmla="*/ 1264890 w 2307207"/>
              <a:gd name="connsiteY22" fmla="*/ 702036 h 916297"/>
              <a:gd name="connsiteX23" fmla="*/ 1305258 w 2307207"/>
              <a:gd name="connsiteY23" fmla="*/ 735259 h 916297"/>
              <a:gd name="connsiteX24" fmla="*/ 1370000 w 2307207"/>
              <a:gd name="connsiteY24" fmla="*/ 765909 h 916297"/>
              <a:gd name="connsiteX25" fmla="*/ 1434851 w 2307207"/>
              <a:gd name="connsiteY25" fmla="*/ 796560 h 916297"/>
              <a:gd name="connsiteX26" fmla="*/ 1526121 w 2307207"/>
              <a:gd name="connsiteY26" fmla="*/ 816074 h 916297"/>
              <a:gd name="connsiteX27" fmla="*/ 1585762 w 2307207"/>
              <a:gd name="connsiteY27" fmla="*/ 828441 h 916297"/>
              <a:gd name="connsiteX28" fmla="*/ 1654819 w 2307207"/>
              <a:gd name="connsiteY28" fmla="*/ 837468 h 916297"/>
              <a:gd name="connsiteX29" fmla="*/ 1692695 w 2307207"/>
              <a:gd name="connsiteY29" fmla="*/ 837930 h 916297"/>
              <a:gd name="connsiteX30" fmla="*/ 1745083 w 2307207"/>
              <a:gd name="connsiteY30" fmla="*/ 828867 h 916297"/>
              <a:gd name="connsiteX31" fmla="*/ 1799852 w 2307207"/>
              <a:gd name="connsiteY31" fmla="*/ 810662 h 916297"/>
              <a:gd name="connsiteX32" fmla="*/ 1854620 w 2307207"/>
              <a:gd name="connsiteY32" fmla="*/ 783317 h 916297"/>
              <a:gd name="connsiteX33" fmla="*/ 1902135 w 2307207"/>
              <a:gd name="connsiteY33" fmla="*/ 744833 h 916297"/>
              <a:gd name="connsiteX34" fmla="*/ 1954633 w 2307207"/>
              <a:gd name="connsiteY34" fmla="*/ 689027 h 916297"/>
              <a:gd name="connsiteX35" fmla="*/ 2014054 w 2307207"/>
              <a:gd name="connsiteY35" fmla="*/ 626922 h 916297"/>
              <a:gd name="connsiteX36" fmla="*/ 2073586 w 2307207"/>
              <a:gd name="connsiteY36" fmla="*/ 547111 h 916297"/>
              <a:gd name="connsiteX37" fmla="*/ 2123143 w 2307207"/>
              <a:gd name="connsiteY37" fmla="*/ 463385 h 916297"/>
              <a:gd name="connsiteX38" fmla="*/ 2177801 w 2307207"/>
              <a:gd name="connsiteY38" fmla="*/ 373280 h 916297"/>
              <a:gd name="connsiteX39" fmla="*/ 2222600 w 2307207"/>
              <a:gd name="connsiteY39" fmla="*/ 282218 h 916297"/>
              <a:gd name="connsiteX40" fmla="*/ 2253108 w 2307207"/>
              <a:gd name="connsiteY40" fmla="*/ 182780 h 916297"/>
              <a:gd name="connsiteX41" fmla="*/ 2274203 w 2307207"/>
              <a:gd name="connsiteY41" fmla="*/ 109154 h 916297"/>
              <a:gd name="connsiteX42" fmla="*/ 2307207 w 2307207"/>
              <a:gd name="connsiteY42" fmla="*/ 0 h 916297"/>
              <a:gd name="connsiteX43" fmla="*/ 2307207 w 2307207"/>
              <a:gd name="connsiteY43" fmla="*/ 0 h 916297"/>
              <a:gd name="connsiteX44" fmla="*/ 2307207 w 2307207"/>
              <a:gd name="connsiteY44"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466501 w 2307207"/>
              <a:gd name="connsiteY8" fmla="*/ 188118 h 916297"/>
              <a:gd name="connsiteX9" fmla="*/ 526032 w 2307207"/>
              <a:gd name="connsiteY9" fmla="*/ 233362 h 916297"/>
              <a:gd name="connsiteX10" fmla="*/ 578420 w 2307207"/>
              <a:gd name="connsiteY10" fmla="*/ 288131 h 916297"/>
              <a:gd name="connsiteX11" fmla="*/ 626044 w 2307207"/>
              <a:gd name="connsiteY11" fmla="*/ 345281 h 916297"/>
              <a:gd name="connsiteX12" fmla="*/ 695101 w 2307207"/>
              <a:gd name="connsiteY12" fmla="*/ 431006 h 916297"/>
              <a:gd name="connsiteX13" fmla="*/ 773682 w 2307207"/>
              <a:gd name="connsiteY13" fmla="*/ 528637 h 916297"/>
              <a:gd name="connsiteX14" fmla="*/ 794107 w 2307207"/>
              <a:gd name="connsiteY14" fmla="*/ 406682 h 916297"/>
              <a:gd name="connsiteX15" fmla="*/ 858514 w 2307207"/>
              <a:gd name="connsiteY15" fmla="*/ 450235 h 916297"/>
              <a:gd name="connsiteX16" fmla="*/ 944573 w 2307207"/>
              <a:gd name="connsiteY16" fmla="*/ 488255 h 916297"/>
              <a:gd name="connsiteX17" fmla="*/ 1016456 w 2307207"/>
              <a:gd name="connsiteY17" fmla="*/ 533117 h 916297"/>
              <a:gd name="connsiteX18" fmla="*/ 1092769 w 2307207"/>
              <a:gd name="connsiteY18" fmla="*/ 582738 h 916297"/>
              <a:gd name="connsiteX19" fmla="*/ 1152524 w 2307207"/>
              <a:gd name="connsiteY19" fmla="*/ 623681 h 916297"/>
              <a:gd name="connsiteX20" fmla="*/ 1195275 w 2307207"/>
              <a:gd name="connsiteY20" fmla="*/ 668620 h 916297"/>
              <a:gd name="connsiteX21" fmla="*/ 1264890 w 2307207"/>
              <a:gd name="connsiteY21" fmla="*/ 702036 h 916297"/>
              <a:gd name="connsiteX22" fmla="*/ 1305258 w 2307207"/>
              <a:gd name="connsiteY22" fmla="*/ 735259 h 916297"/>
              <a:gd name="connsiteX23" fmla="*/ 1370000 w 2307207"/>
              <a:gd name="connsiteY23" fmla="*/ 765909 h 916297"/>
              <a:gd name="connsiteX24" fmla="*/ 1434851 w 2307207"/>
              <a:gd name="connsiteY24" fmla="*/ 796560 h 916297"/>
              <a:gd name="connsiteX25" fmla="*/ 1526121 w 2307207"/>
              <a:gd name="connsiteY25" fmla="*/ 816074 h 916297"/>
              <a:gd name="connsiteX26" fmla="*/ 1585762 w 2307207"/>
              <a:gd name="connsiteY26" fmla="*/ 828441 h 916297"/>
              <a:gd name="connsiteX27" fmla="*/ 1654819 w 2307207"/>
              <a:gd name="connsiteY27" fmla="*/ 837468 h 916297"/>
              <a:gd name="connsiteX28" fmla="*/ 1692695 w 2307207"/>
              <a:gd name="connsiteY28" fmla="*/ 837930 h 916297"/>
              <a:gd name="connsiteX29" fmla="*/ 1745083 w 2307207"/>
              <a:gd name="connsiteY29" fmla="*/ 828867 h 916297"/>
              <a:gd name="connsiteX30" fmla="*/ 1799852 w 2307207"/>
              <a:gd name="connsiteY30" fmla="*/ 810662 h 916297"/>
              <a:gd name="connsiteX31" fmla="*/ 1854620 w 2307207"/>
              <a:gd name="connsiteY31" fmla="*/ 783317 h 916297"/>
              <a:gd name="connsiteX32" fmla="*/ 1902135 w 2307207"/>
              <a:gd name="connsiteY32" fmla="*/ 744833 h 916297"/>
              <a:gd name="connsiteX33" fmla="*/ 1954633 w 2307207"/>
              <a:gd name="connsiteY33" fmla="*/ 689027 h 916297"/>
              <a:gd name="connsiteX34" fmla="*/ 2014054 w 2307207"/>
              <a:gd name="connsiteY34" fmla="*/ 626922 h 916297"/>
              <a:gd name="connsiteX35" fmla="*/ 2073586 w 2307207"/>
              <a:gd name="connsiteY35" fmla="*/ 547111 h 916297"/>
              <a:gd name="connsiteX36" fmla="*/ 2123143 w 2307207"/>
              <a:gd name="connsiteY36" fmla="*/ 463385 h 916297"/>
              <a:gd name="connsiteX37" fmla="*/ 2177801 w 2307207"/>
              <a:gd name="connsiteY37" fmla="*/ 373280 h 916297"/>
              <a:gd name="connsiteX38" fmla="*/ 2222600 w 2307207"/>
              <a:gd name="connsiteY38" fmla="*/ 282218 h 916297"/>
              <a:gd name="connsiteX39" fmla="*/ 2253108 w 2307207"/>
              <a:gd name="connsiteY39" fmla="*/ 182780 h 916297"/>
              <a:gd name="connsiteX40" fmla="*/ 2274203 w 2307207"/>
              <a:gd name="connsiteY40" fmla="*/ 109154 h 916297"/>
              <a:gd name="connsiteX41" fmla="*/ 2307207 w 2307207"/>
              <a:gd name="connsiteY41" fmla="*/ 0 h 916297"/>
              <a:gd name="connsiteX42" fmla="*/ 2307207 w 2307207"/>
              <a:gd name="connsiteY42" fmla="*/ 0 h 916297"/>
              <a:gd name="connsiteX43" fmla="*/ 2307207 w 2307207"/>
              <a:gd name="connsiteY43"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526032 w 2307207"/>
              <a:gd name="connsiteY8" fmla="*/ 233362 h 916297"/>
              <a:gd name="connsiteX9" fmla="*/ 578420 w 2307207"/>
              <a:gd name="connsiteY9" fmla="*/ 288131 h 916297"/>
              <a:gd name="connsiteX10" fmla="*/ 626044 w 2307207"/>
              <a:gd name="connsiteY10" fmla="*/ 345281 h 916297"/>
              <a:gd name="connsiteX11" fmla="*/ 695101 w 2307207"/>
              <a:gd name="connsiteY11" fmla="*/ 431006 h 916297"/>
              <a:gd name="connsiteX12" fmla="*/ 773682 w 2307207"/>
              <a:gd name="connsiteY12" fmla="*/ 528637 h 916297"/>
              <a:gd name="connsiteX13" fmla="*/ 794107 w 2307207"/>
              <a:gd name="connsiteY13" fmla="*/ 406682 h 916297"/>
              <a:gd name="connsiteX14" fmla="*/ 858514 w 2307207"/>
              <a:gd name="connsiteY14" fmla="*/ 450235 h 916297"/>
              <a:gd name="connsiteX15" fmla="*/ 944573 w 2307207"/>
              <a:gd name="connsiteY15" fmla="*/ 488255 h 916297"/>
              <a:gd name="connsiteX16" fmla="*/ 1016456 w 2307207"/>
              <a:gd name="connsiteY16" fmla="*/ 533117 h 916297"/>
              <a:gd name="connsiteX17" fmla="*/ 1092769 w 2307207"/>
              <a:gd name="connsiteY17" fmla="*/ 582738 h 916297"/>
              <a:gd name="connsiteX18" fmla="*/ 1152524 w 2307207"/>
              <a:gd name="connsiteY18" fmla="*/ 623681 h 916297"/>
              <a:gd name="connsiteX19" fmla="*/ 1195275 w 2307207"/>
              <a:gd name="connsiteY19" fmla="*/ 668620 h 916297"/>
              <a:gd name="connsiteX20" fmla="*/ 1264890 w 2307207"/>
              <a:gd name="connsiteY20" fmla="*/ 702036 h 916297"/>
              <a:gd name="connsiteX21" fmla="*/ 1305258 w 2307207"/>
              <a:gd name="connsiteY21" fmla="*/ 735259 h 916297"/>
              <a:gd name="connsiteX22" fmla="*/ 1370000 w 2307207"/>
              <a:gd name="connsiteY22" fmla="*/ 765909 h 916297"/>
              <a:gd name="connsiteX23" fmla="*/ 1434851 w 2307207"/>
              <a:gd name="connsiteY23" fmla="*/ 796560 h 916297"/>
              <a:gd name="connsiteX24" fmla="*/ 1526121 w 2307207"/>
              <a:gd name="connsiteY24" fmla="*/ 816074 h 916297"/>
              <a:gd name="connsiteX25" fmla="*/ 1585762 w 2307207"/>
              <a:gd name="connsiteY25" fmla="*/ 828441 h 916297"/>
              <a:gd name="connsiteX26" fmla="*/ 1654819 w 2307207"/>
              <a:gd name="connsiteY26" fmla="*/ 837468 h 916297"/>
              <a:gd name="connsiteX27" fmla="*/ 1692695 w 2307207"/>
              <a:gd name="connsiteY27" fmla="*/ 837930 h 916297"/>
              <a:gd name="connsiteX28" fmla="*/ 1745083 w 2307207"/>
              <a:gd name="connsiteY28" fmla="*/ 828867 h 916297"/>
              <a:gd name="connsiteX29" fmla="*/ 1799852 w 2307207"/>
              <a:gd name="connsiteY29" fmla="*/ 810662 h 916297"/>
              <a:gd name="connsiteX30" fmla="*/ 1854620 w 2307207"/>
              <a:gd name="connsiteY30" fmla="*/ 783317 h 916297"/>
              <a:gd name="connsiteX31" fmla="*/ 1902135 w 2307207"/>
              <a:gd name="connsiteY31" fmla="*/ 744833 h 916297"/>
              <a:gd name="connsiteX32" fmla="*/ 1954633 w 2307207"/>
              <a:gd name="connsiteY32" fmla="*/ 689027 h 916297"/>
              <a:gd name="connsiteX33" fmla="*/ 2014054 w 2307207"/>
              <a:gd name="connsiteY33" fmla="*/ 626922 h 916297"/>
              <a:gd name="connsiteX34" fmla="*/ 2073586 w 2307207"/>
              <a:gd name="connsiteY34" fmla="*/ 547111 h 916297"/>
              <a:gd name="connsiteX35" fmla="*/ 2123143 w 2307207"/>
              <a:gd name="connsiteY35" fmla="*/ 463385 h 916297"/>
              <a:gd name="connsiteX36" fmla="*/ 2177801 w 2307207"/>
              <a:gd name="connsiteY36" fmla="*/ 373280 h 916297"/>
              <a:gd name="connsiteX37" fmla="*/ 2222600 w 2307207"/>
              <a:gd name="connsiteY37" fmla="*/ 282218 h 916297"/>
              <a:gd name="connsiteX38" fmla="*/ 2253108 w 2307207"/>
              <a:gd name="connsiteY38" fmla="*/ 182780 h 916297"/>
              <a:gd name="connsiteX39" fmla="*/ 2274203 w 2307207"/>
              <a:gd name="connsiteY39" fmla="*/ 109154 h 916297"/>
              <a:gd name="connsiteX40" fmla="*/ 2307207 w 2307207"/>
              <a:gd name="connsiteY40" fmla="*/ 0 h 916297"/>
              <a:gd name="connsiteX41" fmla="*/ 2307207 w 2307207"/>
              <a:gd name="connsiteY41" fmla="*/ 0 h 916297"/>
              <a:gd name="connsiteX42" fmla="*/ 2307207 w 2307207"/>
              <a:gd name="connsiteY42"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578420 w 2307207"/>
              <a:gd name="connsiteY8" fmla="*/ 288131 h 916297"/>
              <a:gd name="connsiteX9" fmla="*/ 626044 w 2307207"/>
              <a:gd name="connsiteY9" fmla="*/ 345281 h 916297"/>
              <a:gd name="connsiteX10" fmla="*/ 695101 w 2307207"/>
              <a:gd name="connsiteY10" fmla="*/ 431006 h 916297"/>
              <a:gd name="connsiteX11" fmla="*/ 773682 w 2307207"/>
              <a:gd name="connsiteY11" fmla="*/ 528637 h 916297"/>
              <a:gd name="connsiteX12" fmla="*/ 794107 w 2307207"/>
              <a:gd name="connsiteY12" fmla="*/ 406682 h 916297"/>
              <a:gd name="connsiteX13" fmla="*/ 858514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195275 w 2307207"/>
              <a:gd name="connsiteY18" fmla="*/ 668620 h 916297"/>
              <a:gd name="connsiteX19" fmla="*/ 1264890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26121 w 2307207"/>
              <a:gd name="connsiteY23" fmla="*/ 816074 h 916297"/>
              <a:gd name="connsiteX24" fmla="*/ 1585762 w 2307207"/>
              <a:gd name="connsiteY24" fmla="*/ 828441 h 916297"/>
              <a:gd name="connsiteX25" fmla="*/ 165481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78420 w 2307207"/>
              <a:gd name="connsiteY8" fmla="*/ 288131 h 916297"/>
              <a:gd name="connsiteX9" fmla="*/ 626044 w 2307207"/>
              <a:gd name="connsiteY9" fmla="*/ 345281 h 916297"/>
              <a:gd name="connsiteX10" fmla="*/ 695101 w 2307207"/>
              <a:gd name="connsiteY10" fmla="*/ 431006 h 916297"/>
              <a:gd name="connsiteX11" fmla="*/ 773682 w 2307207"/>
              <a:gd name="connsiteY11" fmla="*/ 528637 h 916297"/>
              <a:gd name="connsiteX12" fmla="*/ 794107 w 2307207"/>
              <a:gd name="connsiteY12" fmla="*/ 406682 h 916297"/>
              <a:gd name="connsiteX13" fmla="*/ 858514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195275 w 2307207"/>
              <a:gd name="connsiteY18" fmla="*/ 668620 h 916297"/>
              <a:gd name="connsiteX19" fmla="*/ 1264890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26121 w 2307207"/>
              <a:gd name="connsiteY23" fmla="*/ 816074 h 916297"/>
              <a:gd name="connsiteX24" fmla="*/ 1585762 w 2307207"/>
              <a:gd name="connsiteY24" fmla="*/ 828441 h 916297"/>
              <a:gd name="connsiteX25" fmla="*/ 165481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78420 w 2307207"/>
              <a:gd name="connsiteY8" fmla="*/ 288131 h 916297"/>
              <a:gd name="connsiteX9" fmla="*/ 626044 w 2307207"/>
              <a:gd name="connsiteY9" fmla="*/ 345281 h 916297"/>
              <a:gd name="connsiteX10" fmla="*/ 695101 w 2307207"/>
              <a:gd name="connsiteY10" fmla="*/ 431006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195275 w 2307207"/>
              <a:gd name="connsiteY17" fmla="*/ 668620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78420 w 2307207"/>
              <a:gd name="connsiteY8" fmla="*/ 288131 h 916297"/>
              <a:gd name="connsiteX9" fmla="*/ 626044 w 2307207"/>
              <a:gd name="connsiteY9" fmla="*/ 345281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195275 w 2307207"/>
              <a:gd name="connsiteY17" fmla="*/ 668620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78420 w 2307207"/>
              <a:gd name="connsiteY8" fmla="*/ 288131 h 916297"/>
              <a:gd name="connsiteX9" fmla="*/ 626044 w 2307207"/>
              <a:gd name="connsiteY9" fmla="*/ 345281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195275 w 2307207"/>
              <a:gd name="connsiteY17" fmla="*/ 668620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78420 w 2307207"/>
              <a:gd name="connsiteY8" fmla="*/ 288131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195275 w 2307207"/>
              <a:gd name="connsiteY17" fmla="*/ 668620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78420 w 2307207"/>
              <a:gd name="connsiteY8" fmla="*/ 288131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195275 w 2307207"/>
              <a:gd name="connsiteY17" fmla="*/ 668620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63909 w 2307207"/>
              <a:gd name="connsiteY8" fmla="*/ 364757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195275 w 2307207"/>
              <a:gd name="connsiteY17" fmla="*/ 668620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63909 w 2307207"/>
              <a:gd name="connsiteY8" fmla="*/ 364757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195275 w 2307207"/>
              <a:gd name="connsiteY17" fmla="*/ 668620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63909 w 2307207"/>
              <a:gd name="connsiteY8" fmla="*/ 364757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63909 w 2307207"/>
              <a:gd name="connsiteY8" fmla="*/ 364757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40356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63909 w 2307207"/>
              <a:gd name="connsiteY8" fmla="*/ 364757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40356 w 2307207"/>
              <a:gd name="connsiteY4" fmla="*/ 535403 h 916297"/>
              <a:gd name="connsiteX5" fmla="*/ 305320 w 2307207"/>
              <a:gd name="connsiteY5" fmla="*/ 473797 h 916297"/>
              <a:gd name="connsiteX6" fmla="*/ 375047 w 2307207"/>
              <a:gd name="connsiteY6" fmla="*/ 409810 h 916297"/>
              <a:gd name="connsiteX7" fmla="*/ 500435 w 2307207"/>
              <a:gd name="connsiteY7" fmla="*/ 368099 h 916297"/>
              <a:gd name="connsiteX8" fmla="*/ 563909 w 2307207"/>
              <a:gd name="connsiteY8" fmla="*/ 364757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40356 w 2307207"/>
              <a:gd name="connsiteY4" fmla="*/ 535403 h 916297"/>
              <a:gd name="connsiteX5" fmla="*/ 305320 w 2307207"/>
              <a:gd name="connsiteY5" fmla="*/ 473797 h 916297"/>
              <a:gd name="connsiteX6" fmla="*/ 375047 w 2307207"/>
              <a:gd name="connsiteY6" fmla="*/ 409810 h 916297"/>
              <a:gd name="connsiteX7" fmla="*/ 449647 w 2307207"/>
              <a:gd name="connsiteY7" fmla="*/ 381235 h 916297"/>
              <a:gd name="connsiteX8" fmla="*/ 563909 w 2307207"/>
              <a:gd name="connsiteY8" fmla="*/ 364757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40356 w 2307207"/>
              <a:gd name="connsiteY4" fmla="*/ 535403 h 916297"/>
              <a:gd name="connsiteX5" fmla="*/ 305320 w 2307207"/>
              <a:gd name="connsiteY5" fmla="*/ 473797 h 916297"/>
              <a:gd name="connsiteX6" fmla="*/ 375047 w 2307207"/>
              <a:gd name="connsiteY6" fmla="*/ 409810 h 916297"/>
              <a:gd name="connsiteX7" fmla="*/ 449647 w 2307207"/>
              <a:gd name="connsiteY7" fmla="*/ 381235 h 916297"/>
              <a:gd name="connsiteX8" fmla="*/ 563909 w 2307207"/>
              <a:gd name="connsiteY8" fmla="*/ 364757 h 916297"/>
              <a:gd name="connsiteX9" fmla="*/ 618788 w 2307207"/>
              <a:gd name="connsiteY9" fmla="*/ 367174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40356 w 2307207"/>
              <a:gd name="connsiteY4" fmla="*/ 535403 h 916297"/>
              <a:gd name="connsiteX5" fmla="*/ 305320 w 2307207"/>
              <a:gd name="connsiteY5" fmla="*/ 473797 h 916297"/>
              <a:gd name="connsiteX6" fmla="*/ 375047 w 2307207"/>
              <a:gd name="connsiteY6" fmla="*/ 409810 h 916297"/>
              <a:gd name="connsiteX7" fmla="*/ 449647 w 2307207"/>
              <a:gd name="connsiteY7" fmla="*/ 381235 h 916297"/>
              <a:gd name="connsiteX8" fmla="*/ 563909 w 2307207"/>
              <a:gd name="connsiteY8" fmla="*/ 364757 h 916297"/>
              <a:gd name="connsiteX9" fmla="*/ 618788 w 2307207"/>
              <a:gd name="connsiteY9" fmla="*/ 367174 h 916297"/>
              <a:gd name="connsiteX10" fmla="*/ 709611 w 2307207"/>
              <a:gd name="connsiteY10" fmla="*/ 387220 h 916297"/>
              <a:gd name="connsiteX11" fmla="*/ 794107 w 2307207"/>
              <a:gd name="connsiteY11" fmla="*/ 415439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40356 w 2307207"/>
              <a:gd name="connsiteY4" fmla="*/ 535403 h 916297"/>
              <a:gd name="connsiteX5" fmla="*/ 305320 w 2307207"/>
              <a:gd name="connsiteY5" fmla="*/ 473797 h 916297"/>
              <a:gd name="connsiteX6" fmla="*/ 375047 w 2307207"/>
              <a:gd name="connsiteY6" fmla="*/ 409810 h 916297"/>
              <a:gd name="connsiteX7" fmla="*/ 449647 w 2307207"/>
              <a:gd name="connsiteY7" fmla="*/ 381235 h 916297"/>
              <a:gd name="connsiteX8" fmla="*/ 563909 w 2307207"/>
              <a:gd name="connsiteY8" fmla="*/ 364757 h 916297"/>
              <a:gd name="connsiteX9" fmla="*/ 618788 w 2307207"/>
              <a:gd name="connsiteY9" fmla="*/ 367174 h 916297"/>
              <a:gd name="connsiteX10" fmla="*/ 709611 w 2307207"/>
              <a:gd name="connsiteY10" fmla="*/ 387220 h 916297"/>
              <a:gd name="connsiteX11" fmla="*/ 794107 w 2307207"/>
              <a:gd name="connsiteY11" fmla="*/ 415439 h 916297"/>
              <a:gd name="connsiteX12" fmla="*/ 865768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305320 w 2307207"/>
              <a:gd name="connsiteY5" fmla="*/ 473797 h 916297"/>
              <a:gd name="connsiteX6" fmla="*/ 375047 w 2307207"/>
              <a:gd name="connsiteY6" fmla="*/ 409810 h 916297"/>
              <a:gd name="connsiteX7" fmla="*/ 449647 w 2307207"/>
              <a:gd name="connsiteY7" fmla="*/ 381235 h 916297"/>
              <a:gd name="connsiteX8" fmla="*/ 563909 w 2307207"/>
              <a:gd name="connsiteY8" fmla="*/ 364757 h 916297"/>
              <a:gd name="connsiteX9" fmla="*/ 618788 w 2307207"/>
              <a:gd name="connsiteY9" fmla="*/ 367174 h 916297"/>
              <a:gd name="connsiteX10" fmla="*/ 709611 w 2307207"/>
              <a:gd name="connsiteY10" fmla="*/ 387220 h 916297"/>
              <a:gd name="connsiteX11" fmla="*/ 794107 w 2307207"/>
              <a:gd name="connsiteY11" fmla="*/ 415439 h 916297"/>
              <a:gd name="connsiteX12" fmla="*/ 865768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305320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63909 w 2307207"/>
              <a:gd name="connsiteY9" fmla="*/ 364757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26121 w 2307207"/>
              <a:gd name="connsiteY23" fmla="*/ 816074 h 916297"/>
              <a:gd name="connsiteX24" fmla="*/ 1585762 w 2307207"/>
              <a:gd name="connsiteY24" fmla="*/ 828441 h 916297"/>
              <a:gd name="connsiteX25" fmla="*/ 165481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63909 w 2307207"/>
              <a:gd name="connsiteY9" fmla="*/ 364757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26121 w 2307207"/>
              <a:gd name="connsiteY23" fmla="*/ 816074 h 916297"/>
              <a:gd name="connsiteX24" fmla="*/ 1585762 w 2307207"/>
              <a:gd name="connsiteY24" fmla="*/ 828441 h 916297"/>
              <a:gd name="connsiteX25" fmla="*/ 165481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49398 w 2307207"/>
              <a:gd name="connsiteY9" fmla="*/ 366946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26121 w 2307207"/>
              <a:gd name="connsiteY23" fmla="*/ 816074 h 916297"/>
              <a:gd name="connsiteX24" fmla="*/ 1585762 w 2307207"/>
              <a:gd name="connsiteY24" fmla="*/ 828441 h 916297"/>
              <a:gd name="connsiteX25" fmla="*/ 165481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49398 w 2307207"/>
              <a:gd name="connsiteY9" fmla="*/ 366946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85762 w 2307207"/>
              <a:gd name="connsiteY24" fmla="*/ 828441 h 916297"/>
              <a:gd name="connsiteX25" fmla="*/ 165481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49398 w 2307207"/>
              <a:gd name="connsiteY9" fmla="*/ 366946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5481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49398 w 2307207"/>
              <a:gd name="connsiteY9" fmla="*/ 366946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49398 w 2307207"/>
              <a:gd name="connsiteY9" fmla="*/ 366946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49398 w 2307207"/>
              <a:gd name="connsiteY9" fmla="*/ 366946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59116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59116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6836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59116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59116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59116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59116 w 2307207"/>
              <a:gd name="connsiteY21" fmla="*/ 765909 h 916297"/>
              <a:gd name="connsiteX22" fmla="*/ 1434851 w 2307207"/>
              <a:gd name="connsiteY22" fmla="*/ 796560 h 916297"/>
              <a:gd name="connsiteX23" fmla="*/ 1511610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59116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47612 w 2307207"/>
              <a:gd name="connsiteY4" fmla="*/ 532120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1025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7954 w 2307207"/>
              <a:gd name="connsiteY2" fmla="*/ 682047 h 916297"/>
              <a:gd name="connsiteX3" fmla="*/ 202033 w 2307207"/>
              <a:gd name="connsiteY3" fmla="*/ 606536 h 916297"/>
              <a:gd name="connsiteX4" fmla="*/ 254867 w 2307207"/>
              <a:gd name="connsiteY4" fmla="*/ 531025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7954 w 2307207"/>
              <a:gd name="connsiteY2" fmla="*/ 682047 h 916297"/>
              <a:gd name="connsiteX3" fmla="*/ 202033 w 2307207"/>
              <a:gd name="connsiteY3" fmla="*/ 606536 h 916297"/>
              <a:gd name="connsiteX4" fmla="*/ 254867 w 2307207"/>
              <a:gd name="connsiteY4" fmla="*/ 531025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8260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7954 w 2307207"/>
              <a:gd name="connsiteY2" fmla="*/ 682047 h 916297"/>
              <a:gd name="connsiteX3" fmla="*/ 202033 w 2307207"/>
              <a:gd name="connsiteY3" fmla="*/ 606536 h 916297"/>
              <a:gd name="connsiteX4" fmla="*/ 254867 w 2307207"/>
              <a:gd name="connsiteY4" fmla="*/ 531025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19124 w 2307207"/>
              <a:gd name="connsiteY30" fmla="*/ 739707 h 916297"/>
              <a:gd name="connsiteX31" fmla="*/ 1958260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7954 w 2307207"/>
              <a:gd name="connsiteY2" fmla="*/ 682047 h 916297"/>
              <a:gd name="connsiteX3" fmla="*/ 202033 w 2307207"/>
              <a:gd name="connsiteY3" fmla="*/ 606536 h 916297"/>
              <a:gd name="connsiteX4" fmla="*/ 254867 w 2307207"/>
              <a:gd name="connsiteY4" fmla="*/ 531025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19124 w 2307207"/>
              <a:gd name="connsiteY30" fmla="*/ 739707 h 916297"/>
              <a:gd name="connsiteX31" fmla="*/ 1958260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279925 w 2307207"/>
              <a:gd name="connsiteY41" fmla="*/ 459833 h 916297"/>
              <a:gd name="connsiteX0" fmla="*/ 0 w 2307207"/>
              <a:gd name="connsiteY0" fmla="*/ 916297 h 916297"/>
              <a:gd name="connsiteX1" fmla="*/ 69615 w 2307207"/>
              <a:gd name="connsiteY1" fmla="*/ 801343 h 916297"/>
              <a:gd name="connsiteX2" fmla="*/ 147954 w 2307207"/>
              <a:gd name="connsiteY2" fmla="*/ 682047 h 916297"/>
              <a:gd name="connsiteX3" fmla="*/ 202033 w 2307207"/>
              <a:gd name="connsiteY3" fmla="*/ 606536 h 916297"/>
              <a:gd name="connsiteX4" fmla="*/ 254867 w 2307207"/>
              <a:gd name="connsiteY4" fmla="*/ 531025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19124 w 2307207"/>
              <a:gd name="connsiteY30" fmla="*/ 739707 h 916297"/>
              <a:gd name="connsiteX31" fmla="*/ 1958260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240952 w 2307207"/>
              <a:gd name="connsiteY40" fmla="*/ 493520 h 916297"/>
              <a:gd name="connsiteX41" fmla="*/ 2279925 w 2307207"/>
              <a:gd name="connsiteY41" fmla="*/ 459833 h 916297"/>
              <a:gd name="connsiteX0" fmla="*/ 0 w 2279925"/>
              <a:gd name="connsiteY0" fmla="*/ 824355 h 824355"/>
              <a:gd name="connsiteX1" fmla="*/ 69615 w 2279925"/>
              <a:gd name="connsiteY1" fmla="*/ 709401 h 824355"/>
              <a:gd name="connsiteX2" fmla="*/ 147954 w 2279925"/>
              <a:gd name="connsiteY2" fmla="*/ 590105 h 824355"/>
              <a:gd name="connsiteX3" fmla="*/ 202033 w 2279925"/>
              <a:gd name="connsiteY3" fmla="*/ 514594 h 824355"/>
              <a:gd name="connsiteX4" fmla="*/ 254867 w 2279925"/>
              <a:gd name="connsiteY4" fmla="*/ 439083 h 824355"/>
              <a:gd name="connsiteX5" fmla="*/ 298064 w 2279925"/>
              <a:gd name="connsiteY5" fmla="*/ 381855 h 824355"/>
              <a:gd name="connsiteX6" fmla="*/ 330119 w 2279925"/>
              <a:gd name="connsiteY6" fmla="*/ 347275 h 824355"/>
              <a:gd name="connsiteX7" fmla="*/ 375047 w 2279925"/>
              <a:gd name="connsiteY7" fmla="*/ 317868 h 824355"/>
              <a:gd name="connsiteX8" fmla="*/ 449647 w 2279925"/>
              <a:gd name="connsiteY8" fmla="*/ 289293 h 824355"/>
              <a:gd name="connsiteX9" fmla="*/ 527633 w 2279925"/>
              <a:gd name="connsiteY9" fmla="*/ 277194 h 824355"/>
              <a:gd name="connsiteX10" fmla="*/ 615161 w 2279925"/>
              <a:gd name="connsiteY10" fmla="*/ 277422 h 824355"/>
              <a:gd name="connsiteX11" fmla="*/ 709611 w 2279925"/>
              <a:gd name="connsiteY11" fmla="*/ 295278 h 824355"/>
              <a:gd name="connsiteX12" fmla="*/ 794107 w 2279925"/>
              <a:gd name="connsiteY12" fmla="*/ 323497 h 824355"/>
              <a:gd name="connsiteX13" fmla="*/ 865768 w 2279925"/>
              <a:gd name="connsiteY13" fmla="*/ 358293 h 824355"/>
              <a:gd name="connsiteX14" fmla="*/ 940946 w 2279925"/>
              <a:gd name="connsiteY14" fmla="*/ 396313 h 824355"/>
              <a:gd name="connsiteX15" fmla="*/ 1016456 w 2279925"/>
              <a:gd name="connsiteY15" fmla="*/ 441175 h 824355"/>
              <a:gd name="connsiteX16" fmla="*/ 1092769 w 2279925"/>
              <a:gd name="connsiteY16" fmla="*/ 490796 h 824355"/>
              <a:gd name="connsiteX17" fmla="*/ 1152524 w 2279925"/>
              <a:gd name="connsiteY17" fmla="*/ 531739 h 824355"/>
              <a:gd name="connsiteX18" fmla="*/ 1209786 w 2279925"/>
              <a:gd name="connsiteY18" fmla="*/ 574489 h 824355"/>
              <a:gd name="connsiteX19" fmla="*/ 1261261 w 2279925"/>
              <a:gd name="connsiteY19" fmla="*/ 610094 h 824355"/>
              <a:gd name="connsiteX20" fmla="*/ 1312514 w 2279925"/>
              <a:gd name="connsiteY20" fmla="*/ 642222 h 824355"/>
              <a:gd name="connsiteX21" fmla="*/ 1366373 w 2279925"/>
              <a:gd name="connsiteY21" fmla="*/ 673967 h 824355"/>
              <a:gd name="connsiteX22" fmla="*/ 1434851 w 2279925"/>
              <a:gd name="connsiteY22" fmla="*/ 704618 h 824355"/>
              <a:gd name="connsiteX23" fmla="*/ 1497099 w 2279925"/>
              <a:gd name="connsiteY23" fmla="*/ 724132 h 824355"/>
              <a:gd name="connsiteX24" fmla="*/ 1567624 w 2279925"/>
              <a:gd name="connsiteY24" fmla="*/ 737593 h 824355"/>
              <a:gd name="connsiteX25" fmla="*/ 1633052 w 2279925"/>
              <a:gd name="connsiteY25" fmla="*/ 744432 h 824355"/>
              <a:gd name="connsiteX26" fmla="*/ 1692695 w 2279925"/>
              <a:gd name="connsiteY26" fmla="*/ 744894 h 824355"/>
              <a:gd name="connsiteX27" fmla="*/ 1752339 w 2279925"/>
              <a:gd name="connsiteY27" fmla="*/ 736925 h 824355"/>
              <a:gd name="connsiteX28" fmla="*/ 1807109 w 2279925"/>
              <a:gd name="connsiteY28" fmla="*/ 719815 h 824355"/>
              <a:gd name="connsiteX29" fmla="*/ 1854620 w 2279925"/>
              <a:gd name="connsiteY29" fmla="*/ 691375 h 824355"/>
              <a:gd name="connsiteX30" fmla="*/ 1919124 w 2279925"/>
              <a:gd name="connsiteY30" fmla="*/ 647765 h 824355"/>
              <a:gd name="connsiteX31" fmla="*/ 1958260 w 2279925"/>
              <a:gd name="connsiteY31" fmla="*/ 597085 h 824355"/>
              <a:gd name="connsiteX32" fmla="*/ 2014054 w 2279925"/>
              <a:gd name="connsiteY32" fmla="*/ 534980 h 824355"/>
              <a:gd name="connsiteX33" fmla="*/ 2073586 w 2279925"/>
              <a:gd name="connsiteY33" fmla="*/ 455169 h 824355"/>
              <a:gd name="connsiteX34" fmla="*/ 2130398 w 2279925"/>
              <a:gd name="connsiteY34" fmla="*/ 371443 h 824355"/>
              <a:gd name="connsiteX35" fmla="*/ 2177801 w 2279925"/>
              <a:gd name="connsiteY35" fmla="*/ 281338 h 824355"/>
              <a:gd name="connsiteX36" fmla="*/ 2222600 w 2279925"/>
              <a:gd name="connsiteY36" fmla="*/ 190276 h 824355"/>
              <a:gd name="connsiteX37" fmla="*/ 2253108 w 2279925"/>
              <a:gd name="connsiteY37" fmla="*/ 90838 h 824355"/>
              <a:gd name="connsiteX38" fmla="*/ 2274203 w 2279925"/>
              <a:gd name="connsiteY38" fmla="*/ 17212 h 824355"/>
              <a:gd name="connsiteX39" fmla="*/ 2201980 w 2279925"/>
              <a:gd name="connsiteY39" fmla="*/ 435266 h 824355"/>
              <a:gd name="connsiteX40" fmla="*/ 2240952 w 2279925"/>
              <a:gd name="connsiteY40" fmla="*/ 401578 h 824355"/>
              <a:gd name="connsiteX41" fmla="*/ 2279925 w 2279925"/>
              <a:gd name="connsiteY41" fmla="*/ 367891 h 824355"/>
              <a:gd name="connsiteX0" fmla="*/ 0 w 2279925"/>
              <a:gd name="connsiteY0" fmla="*/ 744272 h 744272"/>
              <a:gd name="connsiteX1" fmla="*/ 69615 w 2279925"/>
              <a:gd name="connsiteY1" fmla="*/ 629318 h 744272"/>
              <a:gd name="connsiteX2" fmla="*/ 147954 w 2279925"/>
              <a:gd name="connsiteY2" fmla="*/ 510022 h 744272"/>
              <a:gd name="connsiteX3" fmla="*/ 202033 w 2279925"/>
              <a:gd name="connsiteY3" fmla="*/ 434511 h 744272"/>
              <a:gd name="connsiteX4" fmla="*/ 254867 w 2279925"/>
              <a:gd name="connsiteY4" fmla="*/ 359000 h 744272"/>
              <a:gd name="connsiteX5" fmla="*/ 298064 w 2279925"/>
              <a:gd name="connsiteY5" fmla="*/ 301772 h 744272"/>
              <a:gd name="connsiteX6" fmla="*/ 330119 w 2279925"/>
              <a:gd name="connsiteY6" fmla="*/ 267192 h 744272"/>
              <a:gd name="connsiteX7" fmla="*/ 375047 w 2279925"/>
              <a:gd name="connsiteY7" fmla="*/ 237785 h 744272"/>
              <a:gd name="connsiteX8" fmla="*/ 449647 w 2279925"/>
              <a:gd name="connsiteY8" fmla="*/ 209210 h 744272"/>
              <a:gd name="connsiteX9" fmla="*/ 527633 w 2279925"/>
              <a:gd name="connsiteY9" fmla="*/ 197111 h 744272"/>
              <a:gd name="connsiteX10" fmla="*/ 615161 w 2279925"/>
              <a:gd name="connsiteY10" fmla="*/ 197339 h 744272"/>
              <a:gd name="connsiteX11" fmla="*/ 709611 w 2279925"/>
              <a:gd name="connsiteY11" fmla="*/ 215195 h 744272"/>
              <a:gd name="connsiteX12" fmla="*/ 794107 w 2279925"/>
              <a:gd name="connsiteY12" fmla="*/ 243414 h 744272"/>
              <a:gd name="connsiteX13" fmla="*/ 865768 w 2279925"/>
              <a:gd name="connsiteY13" fmla="*/ 278210 h 744272"/>
              <a:gd name="connsiteX14" fmla="*/ 940946 w 2279925"/>
              <a:gd name="connsiteY14" fmla="*/ 316230 h 744272"/>
              <a:gd name="connsiteX15" fmla="*/ 1016456 w 2279925"/>
              <a:gd name="connsiteY15" fmla="*/ 361092 h 744272"/>
              <a:gd name="connsiteX16" fmla="*/ 1092769 w 2279925"/>
              <a:gd name="connsiteY16" fmla="*/ 410713 h 744272"/>
              <a:gd name="connsiteX17" fmla="*/ 1152524 w 2279925"/>
              <a:gd name="connsiteY17" fmla="*/ 451656 h 744272"/>
              <a:gd name="connsiteX18" fmla="*/ 1209786 w 2279925"/>
              <a:gd name="connsiteY18" fmla="*/ 494406 h 744272"/>
              <a:gd name="connsiteX19" fmla="*/ 1261261 w 2279925"/>
              <a:gd name="connsiteY19" fmla="*/ 530011 h 744272"/>
              <a:gd name="connsiteX20" fmla="*/ 1312514 w 2279925"/>
              <a:gd name="connsiteY20" fmla="*/ 562139 h 744272"/>
              <a:gd name="connsiteX21" fmla="*/ 1366373 w 2279925"/>
              <a:gd name="connsiteY21" fmla="*/ 593884 h 744272"/>
              <a:gd name="connsiteX22" fmla="*/ 1434851 w 2279925"/>
              <a:gd name="connsiteY22" fmla="*/ 624535 h 744272"/>
              <a:gd name="connsiteX23" fmla="*/ 1497099 w 2279925"/>
              <a:gd name="connsiteY23" fmla="*/ 644049 h 744272"/>
              <a:gd name="connsiteX24" fmla="*/ 1567624 w 2279925"/>
              <a:gd name="connsiteY24" fmla="*/ 657510 h 744272"/>
              <a:gd name="connsiteX25" fmla="*/ 1633052 w 2279925"/>
              <a:gd name="connsiteY25" fmla="*/ 664349 h 744272"/>
              <a:gd name="connsiteX26" fmla="*/ 1692695 w 2279925"/>
              <a:gd name="connsiteY26" fmla="*/ 664811 h 744272"/>
              <a:gd name="connsiteX27" fmla="*/ 1752339 w 2279925"/>
              <a:gd name="connsiteY27" fmla="*/ 656842 h 744272"/>
              <a:gd name="connsiteX28" fmla="*/ 1807109 w 2279925"/>
              <a:gd name="connsiteY28" fmla="*/ 639732 h 744272"/>
              <a:gd name="connsiteX29" fmla="*/ 1854620 w 2279925"/>
              <a:gd name="connsiteY29" fmla="*/ 611292 h 744272"/>
              <a:gd name="connsiteX30" fmla="*/ 1919124 w 2279925"/>
              <a:gd name="connsiteY30" fmla="*/ 567682 h 744272"/>
              <a:gd name="connsiteX31" fmla="*/ 1958260 w 2279925"/>
              <a:gd name="connsiteY31" fmla="*/ 517002 h 744272"/>
              <a:gd name="connsiteX32" fmla="*/ 2014054 w 2279925"/>
              <a:gd name="connsiteY32" fmla="*/ 454897 h 744272"/>
              <a:gd name="connsiteX33" fmla="*/ 2073586 w 2279925"/>
              <a:gd name="connsiteY33" fmla="*/ 375086 h 744272"/>
              <a:gd name="connsiteX34" fmla="*/ 2130398 w 2279925"/>
              <a:gd name="connsiteY34" fmla="*/ 291360 h 744272"/>
              <a:gd name="connsiteX35" fmla="*/ 2177801 w 2279925"/>
              <a:gd name="connsiteY35" fmla="*/ 201255 h 744272"/>
              <a:gd name="connsiteX36" fmla="*/ 2222600 w 2279925"/>
              <a:gd name="connsiteY36" fmla="*/ 110193 h 744272"/>
              <a:gd name="connsiteX37" fmla="*/ 2253108 w 2279925"/>
              <a:gd name="connsiteY37" fmla="*/ 10755 h 744272"/>
              <a:gd name="connsiteX38" fmla="*/ 2168976 w 2279925"/>
              <a:gd name="connsiteY38" fmla="*/ 385171 h 744272"/>
              <a:gd name="connsiteX39" fmla="*/ 2201980 w 2279925"/>
              <a:gd name="connsiteY39" fmla="*/ 355183 h 744272"/>
              <a:gd name="connsiteX40" fmla="*/ 2240952 w 2279925"/>
              <a:gd name="connsiteY40" fmla="*/ 321495 h 744272"/>
              <a:gd name="connsiteX41" fmla="*/ 2279925 w 2279925"/>
              <a:gd name="connsiteY41" fmla="*/ 287808 h 744272"/>
              <a:gd name="connsiteX0" fmla="*/ 0 w 2279925"/>
              <a:gd name="connsiteY0" fmla="*/ 641589 h 641589"/>
              <a:gd name="connsiteX1" fmla="*/ 69615 w 2279925"/>
              <a:gd name="connsiteY1" fmla="*/ 526635 h 641589"/>
              <a:gd name="connsiteX2" fmla="*/ 147954 w 2279925"/>
              <a:gd name="connsiteY2" fmla="*/ 407339 h 641589"/>
              <a:gd name="connsiteX3" fmla="*/ 202033 w 2279925"/>
              <a:gd name="connsiteY3" fmla="*/ 331828 h 641589"/>
              <a:gd name="connsiteX4" fmla="*/ 254867 w 2279925"/>
              <a:gd name="connsiteY4" fmla="*/ 256317 h 641589"/>
              <a:gd name="connsiteX5" fmla="*/ 298064 w 2279925"/>
              <a:gd name="connsiteY5" fmla="*/ 199089 h 641589"/>
              <a:gd name="connsiteX6" fmla="*/ 330119 w 2279925"/>
              <a:gd name="connsiteY6" fmla="*/ 164509 h 641589"/>
              <a:gd name="connsiteX7" fmla="*/ 375047 w 2279925"/>
              <a:gd name="connsiteY7" fmla="*/ 135102 h 641589"/>
              <a:gd name="connsiteX8" fmla="*/ 449647 w 2279925"/>
              <a:gd name="connsiteY8" fmla="*/ 106527 h 641589"/>
              <a:gd name="connsiteX9" fmla="*/ 527633 w 2279925"/>
              <a:gd name="connsiteY9" fmla="*/ 94428 h 641589"/>
              <a:gd name="connsiteX10" fmla="*/ 615161 w 2279925"/>
              <a:gd name="connsiteY10" fmla="*/ 94656 h 641589"/>
              <a:gd name="connsiteX11" fmla="*/ 709611 w 2279925"/>
              <a:gd name="connsiteY11" fmla="*/ 112512 h 641589"/>
              <a:gd name="connsiteX12" fmla="*/ 794107 w 2279925"/>
              <a:gd name="connsiteY12" fmla="*/ 140731 h 641589"/>
              <a:gd name="connsiteX13" fmla="*/ 865768 w 2279925"/>
              <a:gd name="connsiteY13" fmla="*/ 175527 h 641589"/>
              <a:gd name="connsiteX14" fmla="*/ 940946 w 2279925"/>
              <a:gd name="connsiteY14" fmla="*/ 213547 h 641589"/>
              <a:gd name="connsiteX15" fmla="*/ 1016456 w 2279925"/>
              <a:gd name="connsiteY15" fmla="*/ 258409 h 641589"/>
              <a:gd name="connsiteX16" fmla="*/ 1092769 w 2279925"/>
              <a:gd name="connsiteY16" fmla="*/ 308030 h 641589"/>
              <a:gd name="connsiteX17" fmla="*/ 1152524 w 2279925"/>
              <a:gd name="connsiteY17" fmla="*/ 348973 h 641589"/>
              <a:gd name="connsiteX18" fmla="*/ 1209786 w 2279925"/>
              <a:gd name="connsiteY18" fmla="*/ 391723 h 641589"/>
              <a:gd name="connsiteX19" fmla="*/ 1261261 w 2279925"/>
              <a:gd name="connsiteY19" fmla="*/ 427328 h 641589"/>
              <a:gd name="connsiteX20" fmla="*/ 1312514 w 2279925"/>
              <a:gd name="connsiteY20" fmla="*/ 459456 h 641589"/>
              <a:gd name="connsiteX21" fmla="*/ 1366373 w 2279925"/>
              <a:gd name="connsiteY21" fmla="*/ 491201 h 641589"/>
              <a:gd name="connsiteX22" fmla="*/ 1434851 w 2279925"/>
              <a:gd name="connsiteY22" fmla="*/ 521852 h 641589"/>
              <a:gd name="connsiteX23" fmla="*/ 1497099 w 2279925"/>
              <a:gd name="connsiteY23" fmla="*/ 541366 h 641589"/>
              <a:gd name="connsiteX24" fmla="*/ 1567624 w 2279925"/>
              <a:gd name="connsiteY24" fmla="*/ 554827 h 641589"/>
              <a:gd name="connsiteX25" fmla="*/ 1633052 w 2279925"/>
              <a:gd name="connsiteY25" fmla="*/ 561666 h 641589"/>
              <a:gd name="connsiteX26" fmla="*/ 1692695 w 2279925"/>
              <a:gd name="connsiteY26" fmla="*/ 562128 h 641589"/>
              <a:gd name="connsiteX27" fmla="*/ 1752339 w 2279925"/>
              <a:gd name="connsiteY27" fmla="*/ 554159 h 641589"/>
              <a:gd name="connsiteX28" fmla="*/ 1807109 w 2279925"/>
              <a:gd name="connsiteY28" fmla="*/ 537049 h 641589"/>
              <a:gd name="connsiteX29" fmla="*/ 1854620 w 2279925"/>
              <a:gd name="connsiteY29" fmla="*/ 508609 h 641589"/>
              <a:gd name="connsiteX30" fmla="*/ 1919124 w 2279925"/>
              <a:gd name="connsiteY30" fmla="*/ 464999 h 641589"/>
              <a:gd name="connsiteX31" fmla="*/ 1958260 w 2279925"/>
              <a:gd name="connsiteY31" fmla="*/ 414319 h 641589"/>
              <a:gd name="connsiteX32" fmla="*/ 2014054 w 2279925"/>
              <a:gd name="connsiteY32" fmla="*/ 352214 h 641589"/>
              <a:gd name="connsiteX33" fmla="*/ 2073586 w 2279925"/>
              <a:gd name="connsiteY33" fmla="*/ 272403 h 641589"/>
              <a:gd name="connsiteX34" fmla="*/ 2130398 w 2279925"/>
              <a:gd name="connsiteY34" fmla="*/ 188677 h 641589"/>
              <a:gd name="connsiteX35" fmla="*/ 2177801 w 2279925"/>
              <a:gd name="connsiteY35" fmla="*/ 98572 h 641589"/>
              <a:gd name="connsiteX36" fmla="*/ 2222600 w 2279925"/>
              <a:gd name="connsiteY36" fmla="*/ 7510 h 641589"/>
              <a:gd name="connsiteX37" fmla="*/ 2124497 w 2279925"/>
              <a:gd name="connsiteY37" fmla="*/ 307268 h 641589"/>
              <a:gd name="connsiteX38" fmla="*/ 2168976 w 2279925"/>
              <a:gd name="connsiteY38" fmla="*/ 282488 h 641589"/>
              <a:gd name="connsiteX39" fmla="*/ 2201980 w 2279925"/>
              <a:gd name="connsiteY39" fmla="*/ 252500 h 641589"/>
              <a:gd name="connsiteX40" fmla="*/ 2240952 w 2279925"/>
              <a:gd name="connsiteY40" fmla="*/ 218812 h 641589"/>
              <a:gd name="connsiteX41" fmla="*/ 2279925 w 2279925"/>
              <a:gd name="connsiteY41" fmla="*/ 185125 h 641589"/>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58260 w 2279925"/>
              <a:gd name="connsiteY31" fmla="*/ 321656 h 548926"/>
              <a:gd name="connsiteX32" fmla="*/ 2014054 w 2279925"/>
              <a:gd name="connsiteY32" fmla="*/ 259551 h 548926"/>
              <a:gd name="connsiteX33" fmla="*/ 2073586 w 2279925"/>
              <a:gd name="connsiteY33" fmla="*/ 179740 h 548926"/>
              <a:gd name="connsiteX34" fmla="*/ 2130398 w 2279925"/>
              <a:gd name="connsiteY34" fmla="*/ 96014 h 548926"/>
              <a:gd name="connsiteX35" fmla="*/ 2177801 w 2279925"/>
              <a:gd name="connsiteY35" fmla="*/ 5909 h 548926"/>
              <a:gd name="connsiteX36" fmla="*/ 2086195 w 2279925"/>
              <a:gd name="connsiteY36" fmla="*/ 248352 h 548926"/>
              <a:gd name="connsiteX37" fmla="*/ 2124497 w 2279925"/>
              <a:gd name="connsiteY37" fmla="*/ 214605 h 548926"/>
              <a:gd name="connsiteX38" fmla="*/ 2168976 w 2279925"/>
              <a:gd name="connsiteY38" fmla="*/ 189825 h 548926"/>
              <a:gd name="connsiteX39" fmla="*/ 2201980 w 2279925"/>
              <a:gd name="connsiteY39" fmla="*/ 159837 h 548926"/>
              <a:gd name="connsiteX40" fmla="*/ 2240952 w 2279925"/>
              <a:gd name="connsiteY40" fmla="*/ 126149 h 548926"/>
              <a:gd name="connsiteX41" fmla="*/ 2279925 w 2279925"/>
              <a:gd name="connsiteY41"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58260 w 2279925"/>
              <a:gd name="connsiteY31" fmla="*/ 321656 h 548926"/>
              <a:gd name="connsiteX32" fmla="*/ 2014054 w 2279925"/>
              <a:gd name="connsiteY32" fmla="*/ 259551 h 548926"/>
              <a:gd name="connsiteX33" fmla="*/ 2073586 w 2279925"/>
              <a:gd name="connsiteY33" fmla="*/ 179740 h 548926"/>
              <a:gd name="connsiteX34" fmla="*/ 2130398 w 2279925"/>
              <a:gd name="connsiteY34" fmla="*/ 96014 h 548926"/>
              <a:gd name="connsiteX35" fmla="*/ 2060882 w 2279925"/>
              <a:gd name="connsiteY35" fmla="*/ 277093 h 548926"/>
              <a:gd name="connsiteX36" fmla="*/ 2086195 w 2279925"/>
              <a:gd name="connsiteY36" fmla="*/ 248352 h 548926"/>
              <a:gd name="connsiteX37" fmla="*/ 2124497 w 2279925"/>
              <a:gd name="connsiteY37" fmla="*/ 214605 h 548926"/>
              <a:gd name="connsiteX38" fmla="*/ 2168976 w 2279925"/>
              <a:gd name="connsiteY38" fmla="*/ 189825 h 548926"/>
              <a:gd name="connsiteX39" fmla="*/ 2201980 w 2279925"/>
              <a:gd name="connsiteY39" fmla="*/ 159837 h 548926"/>
              <a:gd name="connsiteX40" fmla="*/ 2240952 w 2279925"/>
              <a:gd name="connsiteY40" fmla="*/ 126149 h 548926"/>
              <a:gd name="connsiteX41" fmla="*/ 2279925 w 2279925"/>
              <a:gd name="connsiteY41"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58260 w 2279925"/>
              <a:gd name="connsiteY31" fmla="*/ 321656 h 548926"/>
              <a:gd name="connsiteX32" fmla="*/ 2014054 w 2279925"/>
              <a:gd name="connsiteY32" fmla="*/ 259551 h 548926"/>
              <a:gd name="connsiteX33" fmla="*/ 2073586 w 2279925"/>
              <a:gd name="connsiteY33" fmla="*/ 179740 h 548926"/>
              <a:gd name="connsiteX34" fmla="*/ 2009581 w 2279925"/>
              <a:gd name="connsiteY34" fmla="*/ 311613 h 548926"/>
              <a:gd name="connsiteX35" fmla="*/ 2060882 w 2279925"/>
              <a:gd name="connsiteY35" fmla="*/ 277093 h 548926"/>
              <a:gd name="connsiteX36" fmla="*/ 2086195 w 2279925"/>
              <a:gd name="connsiteY36" fmla="*/ 248352 h 548926"/>
              <a:gd name="connsiteX37" fmla="*/ 2124497 w 2279925"/>
              <a:gd name="connsiteY37" fmla="*/ 214605 h 548926"/>
              <a:gd name="connsiteX38" fmla="*/ 2168976 w 2279925"/>
              <a:gd name="connsiteY38" fmla="*/ 189825 h 548926"/>
              <a:gd name="connsiteX39" fmla="*/ 2201980 w 2279925"/>
              <a:gd name="connsiteY39" fmla="*/ 159837 h 548926"/>
              <a:gd name="connsiteX40" fmla="*/ 2240952 w 2279925"/>
              <a:gd name="connsiteY40" fmla="*/ 126149 h 548926"/>
              <a:gd name="connsiteX41" fmla="*/ 2279925 w 2279925"/>
              <a:gd name="connsiteY41"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58260 w 2279925"/>
              <a:gd name="connsiteY31" fmla="*/ 321656 h 548926"/>
              <a:gd name="connsiteX32" fmla="*/ 2014054 w 2279925"/>
              <a:gd name="connsiteY32" fmla="*/ 259551 h 548926"/>
              <a:gd name="connsiteX33" fmla="*/ 2009581 w 2279925"/>
              <a:gd name="connsiteY33" fmla="*/ 311613 h 548926"/>
              <a:gd name="connsiteX34" fmla="*/ 2060882 w 2279925"/>
              <a:gd name="connsiteY34" fmla="*/ 277093 h 548926"/>
              <a:gd name="connsiteX35" fmla="*/ 2086195 w 2279925"/>
              <a:gd name="connsiteY35" fmla="*/ 248352 h 548926"/>
              <a:gd name="connsiteX36" fmla="*/ 2124497 w 2279925"/>
              <a:gd name="connsiteY36" fmla="*/ 214605 h 548926"/>
              <a:gd name="connsiteX37" fmla="*/ 2168976 w 2279925"/>
              <a:gd name="connsiteY37" fmla="*/ 189825 h 548926"/>
              <a:gd name="connsiteX38" fmla="*/ 2201980 w 2279925"/>
              <a:gd name="connsiteY38" fmla="*/ 159837 h 548926"/>
              <a:gd name="connsiteX39" fmla="*/ 2240952 w 2279925"/>
              <a:gd name="connsiteY39" fmla="*/ 126149 h 548926"/>
              <a:gd name="connsiteX40" fmla="*/ 2279925 w 2279925"/>
              <a:gd name="connsiteY40"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73850 w 2279925"/>
              <a:gd name="connsiteY31" fmla="*/ 328394 h 548926"/>
              <a:gd name="connsiteX32" fmla="*/ 2014054 w 2279925"/>
              <a:gd name="connsiteY32" fmla="*/ 259551 h 548926"/>
              <a:gd name="connsiteX33" fmla="*/ 2009581 w 2279925"/>
              <a:gd name="connsiteY33" fmla="*/ 311613 h 548926"/>
              <a:gd name="connsiteX34" fmla="*/ 2060882 w 2279925"/>
              <a:gd name="connsiteY34" fmla="*/ 277093 h 548926"/>
              <a:gd name="connsiteX35" fmla="*/ 2086195 w 2279925"/>
              <a:gd name="connsiteY35" fmla="*/ 248352 h 548926"/>
              <a:gd name="connsiteX36" fmla="*/ 2124497 w 2279925"/>
              <a:gd name="connsiteY36" fmla="*/ 214605 h 548926"/>
              <a:gd name="connsiteX37" fmla="*/ 2168976 w 2279925"/>
              <a:gd name="connsiteY37" fmla="*/ 189825 h 548926"/>
              <a:gd name="connsiteX38" fmla="*/ 2201980 w 2279925"/>
              <a:gd name="connsiteY38" fmla="*/ 159837 h 548926"/>
              <a:gd name="connsiteX39" fmla="*/ 2240952 w 2279925"/>
              <a:gd name="connsiteY39" fmla="*/ 126149 h 548926"/>
              <a:gd name="connsiteX40" fmla="*/ 2279925 w 2279925"/>
              <a:gd name="connsiteY40"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73850 w 2279925"/>
              <a:gd name="connsiteY31" fmla="*/ 328394 h 548926"/>
              <a:gd name="connsiteX32" fmla="*/ 2009581 w 2279925"/>
              <a:gd name="connsiteY32" fmla="*/ 311613 h 548926"/>
              <a:gd name="connsiteX33" fmla="*/ 2060882 w 2279925"/>
              <a:gd name="connsiteY33" fmla="*/ 277093 h 548926"/>
              <a:gd name="connsiteX34" fmla="*/ 2086195 w 2279925"/>
              <a:gd name="connsiteY34" fmla="*/ 248352 h 548926"/>
              <a:gd name="connsiteX35" fmla="*/ 2124497 w 2279925"/>
              <a:gd name="connsiteY35" fmla="*/ 214605 h 548926"/>
              <a:gd name="connsiteX36" fmla="*/ 2168976 w 2279925"/>
              <a:gd name="connsiteY36" fmla="*/ 189825 h 548926"/>
              <a:gd name="connsiteX37" fmla="*/ 2201980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73850 w 2279925"/>
              <a:gd name="connsiteY31" fmla="*/ 328394 h 548926"/>
              <a:gd name="connsiteX32" fmla="*/ 2009581 w 2279925"/>
              <a:gd name="connsiteY32" fmla="*/ 304875 h 548926"/>
              <a:gd name="connsiteX33" fmla="*/ 2060882 w 2279925"/>
              <a:gd name="connsiteY33" fmla="*/ 277093 h 548926"/>
              <a:gd name="connsiteX34" fmla="*/ 2086195 w 2279925"/>
              <a:gd name="connsiteY34" fmla="*/ 248352 h 548926"/>
              <a:gd name="connsiteX35" fmla="*/ 2124497 w 2279925"/>
              <a:gd name="connsiteY35" fmla="*/ 214605 h 548926"/>
              <a:gd name="connsiteX36" fmla="*/ 2168976 w 2279925"/>
              <a:gd name="connsiteY36" fmla="*/ 189825 h 548926"/>
              <a:gd name="connsiteX37" fmla="*/ 2201980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60882 w 2279925"/>
              <a:gd name="connsiteY33" fmla="*/ 277093 h 548926"/>
              <a:gd name="connsiteX34" fmla="*/ 2086195 w 2279925"/>
              <a:gd name="connsiteY34" fmla="*/ 248352 h 548926"/>
              <a:gd name="connsiteX35" fmla="*/ 2124497 w 2279925"/>
              <a:gd name="connsiteY35" fmla="*/ 214605 h 548926"/>
              <a:gd name="connsiteX36" fmla="*/ 2168976 w 2279925"/>
              <a:gd name="connsiteY36" fmla="*/ 189825 h 548926"/>
              <a:gd name="connsiteX37" fmla="*/ 2201980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4497 w 2279925"/>
              <a:gd name="connsiteY35" fmla="*/ 214605 h 548926"/>
              <a:gd name="connsiteX36" fmla="*/ 2168976 w 2279925"/>
              <a:gd name="connsiteY36" fmla="*/ 189825 h 548926"/>
              <a:gd name="connsiteX37" fmla="*/ 2201980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4497 w 2279925"/>
              <a:gd name="connsiteY35" fmla="*/ 214605 h 548926"/>
              <a:gd name="connsiteX36" fmla="*/ 2161182 w 2279925"/>
              <a:gd name="connsiteY36" fmla="*/ 188141 h 548926"/>
              <a:gd name="connsiteX37" fmla="*/ 2201980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201980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74056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3728 w 2279925"/>
              <a:gd name="connsiteY24" fmla="*/ 468901 h 548926"/>
              <a:gd name="connsiteX25" fmla="*/ 1633052 w 2279925"/>
              <a:gd name="connsiteY25" fmla="*/ 474056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2695 w 2279925"/>
              <a:gd name="connsiteY26" fmla="*/ 469465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25376 w 2279925"/>
              <a:gd name="connsiteY18" fmla="*/ 287269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6421 w 2279925"/>
              <a:gd name="connsiteY17" fmla="*/ 244520 h 548926"/>
              <a:gd name="connsiteX18" fmla="*/ 1225376 w 2279925"/>
              <a:gd name="connsiteY18" fmla="*/ 287269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116153 w 2279925"/>
              <a:gd name="connsiteY16" fmla="*/ 205261 h 548926"/>
              <a:gd name="connsiteX17" fmla="*/ 1156421 w 2279925"/>
              <a:gd name="connsiteY17" fmla="*/ 244520 h 548926"/>
              <a:gd name="connsiteX18" fmla="*/ 1225376 w 2279925"/>
              <a:gd name="connsiteY18" fmla="*/ 287269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63224 w 2279925"/>
              <a:gd name="connsiteY15" fmla="*/ 152271 h 548926"/>
              <a:gd name="connsiteX16" fmla="*/ 1116153 w 2279925"/>
              <a:gd name="connsiteY16" fmla="*/ 205261 h 548926"/>
              <a:gd name="connsiteX17" fmla="*/ 1156421 w 2279925"/>
              <a:gd name="connsiteY17" fmla="*/ 244520 h 548926"/>
              <a:gd name="connsiteX18" fmla="*/ 1225376 w 2279925"/>
              <a:gd name="connsiteY18" fmla="*/ 287269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1014994 w 2279925"/>
              <a:gd name="connsiteY14" fmla="*/ 105725 h 548926"/>
              <a:gd name="connsiteX15" fmla="*/ 1063224 w 2279925"/>
              <a:gd name="connsiteY15" fmla="*/ 152271 h 548926"/>
              <a:gd name="connsiteX16" fmla="*/ 1116153 w 2279925"/>
              <a:gd name="connsiteY16" fmla="*/ 205261 h 548926"/>
              <a:gd name="connsiteX17" fmla="*/ 1156421 w 2279925"/>
              <a:gd name="connsiteY17" fmla="*/ 244520 h 548926"/>
              <a:gd name="connsiteX18" fmla="*/ 1225376 w 2279925"/>
              <a:gd name="connsiteY18" fmla="*/ 287269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939817 w 2279925"/>
              <a:gd name="connsiteY13" fmla="*/ 64336 h 548926"/>
              <a:gd name="connsiteX14" fmla="*/ 1014994 w 2279925"/>
              <a:gd name="connsiteY14" fmla="*/ 105725 h 548926"/>
              <a:gd name="connsiteX15" fmla="*/ 1063224 w 2279925"/>
              <a:gd name="connsiteY15" fmla="*/ 152271 h 548926"/>
              <a:gd name="connsiteX16" fmla="*/ 1116153 w 2279925"/>
              <a:gd name="connsiteY16" fmla="*/ 205261 h 548926"/>
              <a:gd name="connsiteX17" fmla="*/ 1156421 w 2279925"/>
              <a:gd name="connsiteY17" fmla="*/ 244520 h 548926"/>
              <a:gd name="connsiteX18" fmla="*/ 1225376 w 2279925"/>
              <a:gd name="connsiteY18" fmla="*/ 287269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879848 w 2279925"/>
              <a:gd name="connsiteY12" fmla="*/ 21118 h 548926"/>
              <a:gd name="connsiteX13" fmla="*/ 939817 w 2279925"/>
              <a:gd name="connsiteY13" fmla="*/ 64336 h 548926"/>
              <a:gd name="connsiteX14" fmla="*/ 1014994 w 2279925"/>
              <a:gd name="connsiteY14" fmla="*/ 105725 h 548926"/>
              <a:gd name="connsiteX15" fmla="*/ 1063224 w 2279925"/>
              <a:gd name="connsiteY15" fmla="*/ 152271 h 548926"/>
              <a:gd name="connsiteX16" fmla="*/ 1116153 w 2279925"/>
              <a:gd name="connsiteY16" fmla="*/ 205261 h 548926"/>
              <a:gd name="connsiteX17" fmla="*/ 1156421 w 2279925"/>
              <a:gd name="connsiteY17" fmla="*/ 244520 h 548926"/>
              <a:gd name="connsiteX18" fmla="*/ 1225376 w 2279925"/>
              <a:gd name="connsiteY18" fmla="*/ 287269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64829 h 564829"/>
              <a:gd name="connsiteX1" fmla="*/ 69615 w 2279925"/>
              <a:gd name="connsiteY1" fmla="*/ 449875 h 564829"/>
              <a:gd name="connsiteX2" fmla="*/ 147954 w 2279925"/>
              <a:gd name="connsiteY2" fmla="*/ 330579 h 564829"/>
              <a:gd name="connsiteX3" fmla="*/ 202033 w 2279925"/>
              <a:gd name="connsiteY3" fmla="*/ 255068 h 564829"/>
              <a:gd name="connsiteX4" fmla="*/ 254867 w 2279925"/>
              <a:gd name="connsiteY4" fmla="*/ 179557 h 564829"/>
              <a:gd name="connsiteX5" fmla="*/ 298064 w 2279925"/>
              <a:gd name="connsiteY5" fmla="*/ 122329 h 564829"/>
              <a:gd name="connsiteX6" fmla="*/ 330119 w 2279925"/>
              <a:gd name="connsiteY6" fmla="*/ 87749 h 564829"/>
              <a:gd name="connsiteX7" fmla="*/ 375047 w 2279925"/>
              <a:gd name="connsiteY7" fmla="*/ 58342 h 564829"/>
              <a:gd name="connsiteX8" fmla="*/ 449647 w 2279925"/>
              <a:gd name="connsiteY8" fmla="*/ 29767 h 564829"/>
              <a:gd name="connsiteX9" fmla="*/ 527633 w 2279925"/>
              <a:gd name="connsiteY9" fmla="*/ 17668 h 564829"/>
              <a:gd name="connsiteX10" fmla="*/ 615161 w 2279925"/>
              <a:gd name="connsiteY10" fmla="*/ 17896 h 564829"/>
              <a:gd name="connsiteX11" fmla="*/ 826530 w 2279925"/>
              <a:gd name="connsiteY11" fmla="*/ 380 h 564829"/>
              <a:gd name="connsiteX12" fmla="*/ 879848 w 2279925"/>
              <a:gd name="connsiteY12" fmla="*/ 37021 h 564829"/>
              <a:gd name="connsiteX13" fmla="*/ 939817 w 2279925"/>
              <a:gd name="connsiteY13" fmla="*/ 80239 h 564829"/>
              <a:gd name="connsiteX14" fmla="*/ 1014994 w 2279925"/>
              <a:gd name="connsiteY14" fmla="*/ 121628 h 564829"/>
              <a:gd name="connsiteX15" fmla="*/ 1063224 w 2279925"/>
              <a:gd name="connsiteY15" fmla="*/ 168174 h 564829"/>
              <a:gd name="connsiteX16" fmla="*/ 1116153 w 2279925"/>
              <a:gd name="connsiteY16" fmla="*/ 221164 h 564829"/>
              <a:gd name="connsiteX17" fmla="*/ 1156421 w 2279925"/>
              <a:gd name="connsiteY17" fmla="*/ 260423 h 564829"/>
              <a:gd name="connsiteX18" fmla="*/ 1225376 w 2279925"/>
              <a:gd name="connsiteY18" fmla="*/ 303172 h 564829"/>
              <a:gd name="connsiteX19" fmla="*/ 1269056 w 2279925"/>
              <a:gd name="connsiteY19" fmla="*/ 345515 h 564829"/>
              <a:gd name="connsiteX20" fmla="*/ 1312514 w 2279925"/>
              <a:gd name="connsiteY20" fmla="*/ 381011 h 564829"/>
              <a:gd name="connsiteX21" fmla="*/ 1366373 w 2279925"/>
              <a:gd name="connsiteY21" fmla="*/ 414441 h 564829"/>
              <a:gd name="connsiteX22" fmla="*/ 1434851 w 2279925"/>
              <a:gd name="connsiteY22" fmla="*/ 445092 h 564829"/>
              <a:gd name="connsiteX23" fmla="*/ 1497099 w 2279925"/>
              <a:gd name="connsiteY23" fmla="*/ 467975 h 564829"/>
              <a:gd name="connsiteX24" fmla="*/ 1563728 w 2279925"/>
              <a:gd name="connsiteY24" fmla="*/ 484804 h 564829"/>
              <a:gd name="connsiteX25" fmla="*/ 1633052 w 2279925"/>
              <a:gd name="connsiteY25" fmla="*/ 489959 h 564829"/>
              <a:gd name="connsiteX26" fmla="*/ 1696592 w 2279925"/>
              <a:gd name="connsiteY26" fmla="*/ 488737 h 564829"/>
              <a:gd name="connsiteX27" fmla="*/ 1752339 w 2279925"/>
              <a:gd name="connsiteY27" fmla="*/ 477399 h 564829"/>
              <a:gd name="connsiteX28" fmla="*/ 1799314 w 2279925"/>
              <a:gd name="connsiteY28" fmla="*/ 458605 h 564829"/>
              <a:gd name="connsiteX29" fmla="*/ 1854620 w 2279925"/>
              <a:gd name="connsiteY29" fmla="*/ 431849 h 564829"/>
              <a:gd name="connsiteX30" fmla="*/ 1919124 w 2279925"/>
              <a:gd name="connsiteY30" fmla="*/ 388239 h 564829"/>
              <a:gd name="connsiteX31" fmla="*/ 1969952 w 2279925"/>
              <a:gd name="connsiteY31" fmla="*/ 352719 h 564829"/>
              <a:gd name="connsiteX32" fmla="*/ 2009581 w 2279925"/>
              <a:gd name="connsiteY32" fmla="*/ 320778 h 564829"/>
              <a:gd name="connsiteX33" fmla="*/ 2049190 w 2279925"/>
              <a:gd name="connsiteY33" fmla="*/ 294680 h 564829"/>
              <a:gd name="connsiteX34" fmla="*/ 2086195 w 2279925"/>
              <a:gd name="connsiteY34" fmla="*/ 264255 h 564829"/>
              <a:gd name="connsiteX35" fmla="*/ 2128395 w 2279925"/>
              <a:gd name="connsiteY35" fmla="*/ 232193 h 564829"/>
              <a:gd name="connsiteX36" fmla="*/ 2161182 w 2279925"/>
              <a:gd name="connsiteY36" fmla="*/ 204044 h 564829"/>
              <a:gd name="connsiteX37" fmla="*/ 2198084 w 2279925"/>
              <a:gd name="connsiteY37" fmla="*/ 175740 h 564829"/>
              <a:gd name="connsiteX38" fmla="*/ 2240952 w 2279925"/>
              <a:gd name="connsiteY38" fmla="*/ 142052 h 564829"/>
              <a:gd name="connsiteX39" fmla="*/ 2279925 w 2279925"/>
              <a:gd name="connsiteY39" fmla="*/ 108365 h 564829"/>
              <a:gd name="connsiteX0" fmla="*/ 0 w 2279925"/>
              <a:gd name="connsiteY0" fmla="*/ 584395 h 584395"/>
              <a:gd name="connsiteX1" fmla="*/ 69615 w 2279925"/>
              <a:gd name="connsiteY1" fmla="*/ 469441 h 584395"/>
              <a:gd name="connsiteX2" fmla="*/ 147954 w 2279925"/>
              <a:gd name="connsiteY2" fmla="*/ 350145 h 584395"/>
              <a:gd name="connsiteX3" fmla="*/ 202033 w 2279925"/>
              <a:gd name="connsiteY3" fmla="*/ 274634 h 584395"/>
              <a:gd name="connsiteX4" fmla="*/ 254867 w 2279925"/>
              <a:gd name="connsiteY4" fmla="*/ 199123 h 584395"/>
              <a:gd name="connsiteX5" fmla="*/ 298064 w 2279925"/>
              <a:gd name="connsiteY5" fmla="*/ 141895 h 584395"/>
              <a:gd name="connsiteX6" fmla="*/ 330119 w 2279925"/>
              <a:gd name="connsiteY6" fmla="*/ 107315 h 584395"/>
              <a:gd name="connsiteX7" fmla="*/ 375047 w 2279925"/>
              <a:gd name="connsiteY7" fmla="*/ 77908 h 584395"/>
              <a:gd name="connsiteX8" fmla="*/ 449647 w 2279925"/>
              <a:gd name="connsiteY8" fmla="*/ 49333 h 584395"/>
              <a:gd name="connsiteX9" fmla="*/ 527633 w 2279925"/>
              <a:gd name="connsiteY9" fmla="*/ 37234 h 584395"/>
              <a:gd name="connsiteX10" fmla="*/ 759362 w 2279925"/>
              <a:gd name="connsiteY10" fmla="*/ 406 h 584395"/>
              <a:gd name="connsiteX11" fmla="*/ 826530 w 2279925"/>
              <a:gd name="connsiteY11" fmla="*/ 19946 h 584395"/>
              <a:gd name="connsiteX12" fmla="*/ 879848 w 2279925"/>
              <a:gd name="connsiteY12" fmla="*/ 56587 h 584395"/>
              <a:gd name="connsiteX13" fmla="*/ 939817 w 2279925"/>
              <a:gd name="connsiteY13" fmla="*/ 99805 h 584395"/>
              <a:gd name="connsiteX14" fmla="*/ 1014994 w 2279925"/>
              <a:gd name="connsiteY14" fmla="*/ 141194 h 584395"/>
              <a:gd name="connsiteX15" fmla="*/ 1063224 w 2279925"/>
              <a:gd name="connsiteY15" fmla="*/ 187740 h 584395"/>
              <a:gd name="connsiteX16" fmla="*/ 1116153 w 2279925"/>
              <a:gd name="connsiteY16" fmla="*/ 240730 h 584395"/>
              <a:gd name="connsiteX17" fmla="*/ 1156421 w 2279925"/>
              <a:gd name="connsiteY17" fmla="*/ 279989 h 584395"/>
              <a:gd name="connsiteX18" fmla="*/ 1225376 w 2279925"/>
              <a:gd name="connsiteY18" fmla="*/ 322738 h 584395"/>
              <a:gd name="connsiteX19" fmla="*/ 1269056 w 2279925"/>
              <a:gd name="connsiteY19" fmla="*/ 365081 h 584395"/>
              <a:gd name="connsiteX20" fmla="*/ 1312514 w 2279925"/>
              <a:gd name="connsiteY20" fmla="*/ 400577 h 584395"/>
              <a:gd name="connsiteX21" fmla="*/ 1366373 w 2279925"/>
              <a:gd name="connsiteY21" fmla="*/ 434007 h 584395"/>
              <a:gd name="connsiteX22" fmla="*/ 1434851 w 2279925"/>
              <a:gd name="connsiteY22" fmla="*/ 464658 h 584395"/>
              <a:gd name="connsiteX23" fmla="*/ 1497099 w 2279925"/>
              <a:gd name="connsiteY23" fmla="*/ 487541 h 584395"/>
              <a:gd name="connsiteX24" fmla="*/ 1563728 w 2279925"/>
              <a:gd name="connsiteY24" fmla="*/ 504370 h 584395"/>
              <a:gd name="connsiteX25" fmla="*/ 1633052 w 2279925"/>
              <a:gd name="connsiteY25" fmla="*/ 509525 h 584395"/>
              <a:gd name="connsiteX26" fmla="*/ 1696592 w 2279925"/>
              <a:gd name="connsiteY26" fmla="*/ 508303 h 584395"/>
              <a:gd name="connsiteX27" fmla="*/ 1752339 w 2279925"/>
              <a:gd name="connsiteY27" fmla="*/ 496965 h 584395"/>
              <a:gd name="connsiteX28" fmla="*/ 1799314 w 2279925"/>
              <a:gd name="connsiteY28" fmla="*/ 478171 h 584395"/>
              <a:gd name="connsiteX29" fmla="*/ 1854620 w 2279925"/>
              <a:gd name="connsiteY29" fmla="*/ 451415 h 584395"/>
              <a:gd name="connsiteX30" fmla="*/ 1919124 w 2279925"/>
              <a:gd name="connsiteY30" fmla="*/ 407805 h 584395"/>
              <a:gd name="connsiteX31" fmla="*/ 1969952 w 2279925"/>
              <a:gd name="connsiteY31" fmla="*/ 372285 h 584395"/>
              <a:gd name="connsiteX32" fmla="*/ 2009581 w 2279925"/>
              <a:gd name="connsiteY32" fmla="*/ 340344 h 584395"/>
              <a:gd name="connsiteX33" fmla="*/ 2049190 w 2279925"/>
              <a:gd name="connsiteY33" fmla="*/ 314246 h 584395"/>
              <a:gd name="connsiteX34" fmla="*/ 2086195 w 2279925"/>
              <a:gd name="connsiteY34" fmla="*/ 283821 h 584395"/>
              <a:gd name="connsiteX35" fmla="*/ 2128395 w 2279925"/>
              <a:gd name="connsiteY35" fmla="*/ 251759 h 584395"/>
              <a:gd name="connsiteX36" fmla="*/ 2161182 w 2279925"/>
              <a:gd name="connsiteY36" fmla="*/ 223610 h 584395"/>
              <a:gd name="connsiteX37" fmla="*/ 2198084 w 2279925"/>
              <a:gd name="connsiteY37" fmla="*/ 195306 h 584395"/>
              <a:gd name="connsiteX38" fmla="*/ 2240952 w 2279925"/>
              <a:gd name="connsiteY38" fmla="*/ 161618 h 584395"/>
              <a:gd name="connsiteX39" fmla="*/ 2279925 w 2279925"/>
              <a:gd name="connsiteY39" fmla="*/ 127931 h 584395"/>
              <a:gd name="connsiteX0" fmla="*/ 0 w 2279925"/>
              <a:gd name="connsiteY0" fmla="*/ 599932 h 599932"/>
              <a:gd name="connsiteX1" fmla="*/ 69615 w 2279925"/>
              <a:gd name="connsiteY1" fmla="*/ 484978 h 599932"/>
              <a:gd name="connsiteX2" fmla="*/ 147954 w 2279925"/>
              <a:gd name="connsiteY2" fmla="*/ 365682 h 599932"/>
              <a:gd name="connsiteX3" fmla="*/ 202033 w 2279925"/>
              <a:gd name="connsiteY3" fmla="*/ 290171 h 599932"/>
              <a:gd name="connsiteX4" fmla="*/ 254867 w 2279925"/>
              <a:gd name="connsiteY4" fmla="*/ 214660 h 599932"/>
              <a:gd name="connsiteX5" fmla="*/ 298064 w 2279925"/>
              <a:gd name="connsiteY5" fmla="*/ 157432 h 599932"/>
              <a:gd name="connsiteX6" fmla="*/ 330119 w 2279925"/>
              <a:gd name="connsiteY6" fmla="*/ 122852 h 599932"/>
              <a:gd name="connsiteX7" fmla="*/ 375047 w 2279925"/>
              <a:gd name="connsiteY7" fmla="*/ 93445 h 599932"/>
              <a:gd name="connsiteX8" fmla="*/ 449647 w 2279925"/>
              <a:gd name="connsiteY8" fmla="*/ 64870 h 599932"/>
              <a:gd name="connsiteX9" fmla="*/ 718601 w 2279925"/>
              <a:gd name="connsiteY9" fmla="*/ 2240 h 599932"/>
              <a:gd name="connsiteX10" fmla="*/ 759362 w 2279925"/>
              <a:gd name="connsiteY10" fmla="*/ 15943 h 599932"/>
              <a:gd name="connsiteX11" fmla="*/ 826530 w 2279925"/>
              <a:gd name="connsiteY11" fmla="*/ 35483 h 599932"/>
              <a:gd name="connsiteX12" fmla="*/ 879848 w 2279925"/>
              <a:gd name="connsiteY12" fmla="*/ 72124 h 599932"/>
              <a:gd name="connsiteX13" fmla="*/ 939817 w 2279925"/>
              <a:gd name="connsiteY13" fmla="*/ 115342 h 599932"/>
              <a:gd name="connsiteX14" fmla="*/ 1014994 w 2279925"/>
              <a:gd name="connsiteY14" fmla="*/ 156731 h 599932"/>
              <a:gd name="connsiteX15" fmla="*/ 1063224 w 2279925"/>
              <a:gd name="connsiteY15" fmla="*/ 203277 h 599932"/>
              <a:gd name="connsiteX16" fmla="*/ 1116153 w 2279925"/>
              <a:gd name="connsiteY16" fmla="*/ 256267 h 599932"/>
              <a:gd name="connsiteX17" fmla="*/ 1156421 w 2279925"/>
              <a:gd name="connsiteY17" fmla="*/ 295526 h 599932"/>
              <a:gd name="connsiteX18" fmla="*/ 1225376 w 2279925"/>
              <a:gd name="connsiteY18" fmla="*/ 338275 h 599932"/>
              <a:gd name="connsiteX19" fmla="*/ 1269056 w 2279925"/>
              <a:gd name="connsiteY19" fmla="*/ 380618 h 599932"/>
              <a:gd name="connsiteX20" fmla="*/ 1312514 w 2279925"/>
              <a:gd name="connsiteY20" fmla="*/ 416114 h 599932"/>
              <a:gd name="connsiteX21" fmla="*/ 1366373 w 2279925"/>
              <a:gd name="connsiteY21" fmla="*/ 449544 h 599932"/>
              <a:gd name="connsiteX22" fmla="*/ 1434851 w 2279925"/>
              <a:gd name="connsiteY22" fmla="*/ 480195 h 599932"/>
              <a:gd name="connsiteX23" fmla="*/ 1497099 w 2279925"/>
              <a:gd name="connsiteY23" fmla="*/ 503078 h 599932"/>
              <a:gd name="connsiteX24" fmla="*/ 1563728 w 2279925"/>
              <a:gd name="connsiteY24" fmla="*/ 519907 h 599932"/>
              <a:gd name="connsiteX25" fmla="*/ 1633052 w 2279925"/>
              <a:gd name="connsiteY25" fmla="*/ 525062 h 599932"/>
              <a:gd name="connsiteX26" fmla="*/ 1696592 w 2279925"/>
              <a:gd name="connsiteY26" fmla="*/ 523840 h 599932"/>
              <a:gd name="connsiteX27" fmla="*/ 1752339 w 2279925"/>
              <a:gd name="connsiteY27" fmla="*/ 512502 h 599932"/>
              <a:gd name="connsiteX28" fmla="*/ 1799314 w 2279925"/>
              <a:gd name="connsiteY28" fmla="*/ 493708 h 599932"/>
              <a:gd name="connsiteX29" fmla="*/ 1854620 w 2279925"/>
              <a:gd name="connsiteY29" fmla="*/ 466952 h 599932"/>
              <a:gd name="connsiteX30" fmla="*/ 1919124 w 2279925"/>
              <a:gd name="connsiteY30" fmla="*/ 423342 h 599932"/>
              <a:gd name="connsiteX31" fmla="*/ 1969952 w 2279925"/>
              <a:gd name="connsiteY31" fmla="*/ 387822 h 599932"/>
              <a:gd name="connsiteX32" fmla="*/ 2009581 w 2279925"/>
              <a:gd name="connsiteY32" fmla="*/ 355881 h 599932"/>
              <a:gd name="connsiteX33" fmla="*/ 2049190 w 2279925"/>
              <a:gd name="connsiteY33" fmla="*/ 329783 h 599932"/>
              <a:gd name="connsiteX34" fmla="*/ 2086195 w 2279925"/>
              <a:gd name="connsiteY34" fmla="*/ 299358 h 599932"/>
              <a:gd name="connsiteX35" fmla="*/ 2128395 w 2279925"/>
              <a:gd name="connsiteY35" fmla="*/ 267296 h 599932"/>
              <a:gd name="connsiteX36" fmla="*/ 2161182 w 2279925"/>
              <a:gd name="connsiteY36" fmla="*/ 239147 h 599932"/>
              <a:gd name="connsiteX37" fmla="*/ 2198084 w 2279925"/>
              <a:gd name="connsiteY37" fmla="*/ 210843 h 599932"/>
              <a:gd name="connsiteX38" fmla="*/ 2240952 w 2279925"/>
              <a:gd name="connsiteY38" fmla="*/ 177155 h 599932"/>
              <a:gd name="connsiteX39" fmla="*/ 2279925 w 2279925"/>
              <a:gd name="connsiteY39" fmla="*/ 143468 h 599932"/>
              <a:gd name="connsiteX0" fmla="*/ 0 w 2279925"/>
              <a:gd name="connsiteY0" fmla="*/ 618853 h 618853"/>
              <a:gd name="connsiteX1" fmla="*/ 69615 w 2279925"/>
              <a:gd name="connsiteY1" fmla="*/ 503899 h 618853"/>
              <a:gd name="connsiteX2" fmla="*/ 147954 w 2279925"/>
              <a:gd name="connsiteY2" fmla="*/ 384603 h 618853"/>
              <a:gd name="connsiteX3" fmla="*/ 202033 w 2279925"/>
              <a:gd name="connsiteY3" fmla="*/ 309092 h 618853"/>
              <a:gd name="connsiteX4" fmla="*/ 254867 w 2279925"/>
              <a:gd name="connsiteY4" fmla="*/ 233581 h 618853"/>
              <a:gd name="connsiteX5" fmla="*/ 298064 w 2279925"/>
              <a:gd name="connsiteY5" fmla="*/ 176353 h 618853"/>
              <a:gd name="connsiteX6" fmla="*/ 330119 w 2279925"/>
              <a:gd name="connsiteY6" fmla="*/ 141773 h 618853"/>
              <a:gd name="connsiteX7" fmla="*/ 375047 w 2279925"/>
              <a:gd name="connsiteY7" fmla="*/ 112366 h 618853"/>
              <a:gd name="connsiteX8" fmla="*/ 648410 w 2279925"/>
              <a:gd name="connsiteY8" fmla="*/ 4626 h 618853"/>
              <a:gd name="connsiteX9" fmla="*/ 718601 w 2279925"/>
              <a:gd name="connsiteY9" fmla="*/ 21161 h 618853"/>
              <a:gd name="connsiteX10" fmla="*/ 759362 w 2279925"/>
              <a:gd name="connsiteY10" fmla="*/ 34864 h 618853"/>
              <a:gd name="connsiteX11" fmla="*/ 826530 w 2279925"/>
              <a:gd name="connsiteY11" fmla="*/ 54404 h 618853"/>
              <a:gd name="connsiteX12" fmla="*/ 879848 w 2279925"/>
              <a:gd name="connsiteY12" fmla="*/ 91045 h 618853"/>
              <a:gd name="connsiteX13" fmla="*/ 939817 w 2279925"/>
              <a:gd name="connsiteY13" fmla="*/ 134263 h 618853"/>
              <a:gd name="connsiteX14" fmla="*/ 1014994 w 2279925"/>
              <a:gd name="connsiteY14" fmla="*/ 175652 h 618853"/>
              <a:gd name="connsiteX15" fmla="*/ 1063224 w 2279925"/>
              <a:gd name="connsiteY15" fmla="*/ 222198 h 618853"/>
              <a:gd name="connsiteX16" fmla="*/ 1116153 w 2279925"/>
              <a:gd name="connsiteY16" fmla="*/ 275188 h 618853"/>
              <a:gd name="connsiteX17" fmla="*/ 1156421 w 2279925"/>
              <a:gd name="connsiteY17" fmla="*/ 314447 h 618853"/>
              <a:gd name="connsiteX18" fmla="*/ 1225376 w 2279925"/>
              <a:gd name="connsiteY18" fmla="*/ 357196 h 618853"/>
              <a:gd name="connsiteX19" fmla="*/ 1269056 w 2279925"/>
              <a:gd name="connsiteY19" fmla="*/ 399539 h 618853"/>
              <a:gd name="connsiteX20" fmla="*/ 1312514 w 2279925"/>
              <a:gd name="connsiteY20" fmla="*/ 435035 h 618853"/>
              <a:gd name="connsiteX21" fmla="*/ 1366373 w 2279925"/>
              <a:gd name="connsiteY21" fmla="*/ 468465 h 618853"/>
              <a:gd name="connsiteX22" fmla="*/ 1434851 w 2279925"/>
              <a:gd name="connsiteY22" fmla="*/ 499116 h 618853"/>
              <a:gd name="connsiteX23" fmla="*/ 1497099 w 2279925"/>
              <a:gd name="connsiteY23" fmla="*/ 521999 h 618853"/>
              <a:gd name="connsiteX24" fmla="*/ 1563728 w 2279925"/>
              <a:gd name="connsiteY24" fmla="*/ 538828 h 618853"/>
              <a:gd name="connsiteX25" fmla="*/ 1633052 w 2279925"/>
              <a:gd name="connsiteY25" fmla="*/ 543983 h 618853"/>
              <a:gd name="connsiteX26" fmla="*/ 1696592 w 2279925"/>
              <a:gd name="connsiteY26" fmla="*/ 542761 h 618853"/>
              <a:gd name="connsiteX27" fmla="*/ 1752339 w 2279925"/>
              <a:gd name="connsiteY27" fmla="*/ 531423 h 618853"/>
              <a:gd name="connsiteX28" fmla="*/ 1799314 w 2279925"/>
              <a:gd name="connsiteY28" fmla="*/ 512629 h 618853"/>
              <a:gd name="connsiteX29" fmla="*/ 1854620 w 2279925"/>
              <a:gd name="connsiteY29" fmla="*/ 485873 h 618853"/>
              <a:gd name="connsiteX30" fmla="*/ 1919124 w 2279925"/>
              <a:gd name="connsiteY30" fmla="*/ 442263 h 618853"/>
              <a:gd name="connsiteX31" fmla="*/ 1969952 w 2279925"/>
              <a:gd name="connsiteY31" fmla="*/ 406743 h 618853"/>
              <a:gd name="connsiteX32" fmla="*/ 2009581 w 2279925"/>
              <a:gd name="connsiteY32" fmla="*/ 374802 h 618853"/>
              <a:gd name="connsiteX33" fmla="*/ 2049190 w 2279925"/>
              <a:gd name="connsiteY33" fmla="*/ 348704 h 618853"/>
              <a:gd name="connsiteX34" fmla="*/ 2086195 w 2279925"/>
              <a:gd name="connsiteY34" fmla="*/ 318279 h 618853"/>
              <a:gd name="connsiteX35" fmla="*/ 2128395 w 2279925"/>
              <a:gd name="connsiteY35" fmla="*/ 286217 h 618853"/>
              <a:gd name="connsiteX36" fmla="*/ 2161182 w 2279925"/>
              <a:gd name="connsiteY36" fmla="*/ 258068 h 618853"/>
              <a:gd name="connsiteX37" fmla="*/ 2198084 w 2279925"/>
              <a:gd name="connsiteY37" fmla="*/ 229764 h 618853"/>
              <a:gd name="connsiteX38" fmla="*/ 2240952 w 2279925"/>
              <a:gd name="connsiteY38" fmla="*/ 196076 h 618853"/>
              <a:gd name="connsiteX39" fmla="*/ 2279925 w 2279925"/>
              <a:gd name="connsiteY39" fmla="*/ 162389 h 618853"/>
              <a:gd name="connsiteX0" fmla="*/ 0 w 2279925"/>
              <a:gd name="connsiteY0" fmla="*/ 617242 h 617242"/>
              <a:gd name="connsiteX1" fmla="*/ 69615 w 2279925"/>
              <a:gd name="connsiteY1" fmla="*/ 502288 h 617242"/>
              <a:gd name="connsiteX2" fmla="*/ 147954 w 2279925"/>
              <a:gd name="connsiteY2" fmla="*/ 382992 h 617242"/>
              <a:gd name="connsiteX3" fmla="*/ 202033 w 2279925"/>
              <a:gd name="connsiteY3" fmla="*/ 307481 h 617242"/>
              <a:gd name="connsiteX4" fmla="*/ 254867 w 2279925"/>
              <a:gd name="connsiteY4" fmla="*/ 231970 h 617242"/>
              <a:gd name="connsiteX5" fmla="*/ 298064 w 2279925"/>
              <a:gd name="connsiteY5" fmla="*/ 174742 h 617242"/>
              <a:gd name="connsiteX6" fmla="*/ 330119 w 2279925"/>
              <a:gd name="connsiteY6" fmla="*/ 140162 h 617242"/>
              <a:gd name="connsiteX7" fmla="*/ 558220 w 2279925"/>
              <a:gd name="connsiteY7" fmla="*/ 14746 h 617242"/>
              <a:gd name="connsiteX8" fmla="*/ 648410 w 2279925"/>
              <a:gd name="connsiteY8" fmla="*/ 3015 h 617242"/>
              <a:gd name="connsiteX9" fmla="*/ 718601 w 2279925"/>
              <a:gd name="connsiteY9" fmla="*/ 19550 h 617242"/>
              <a:gd name="connsiteX10" fmla="*/ 759362 w 2279925"/>
              <a:gd name="connsiteY10" fmla="*/ 33253 h 617242"/>
              <a:gd name="connsiteX11" fmla="*/ 826530 w 2279925"/>
              <a:gd name="connsiteY11" fmla="*/ 52793 h 617242"/>
              <a:gd name="connsiteX12" fmla="*/ 879848 w 2279925"/>
              <a:gd name="connsiteY12" fmla="*/ 89434 h 617242"/>
              <a:gd name="connsiteX13" fmla="*/ 939817 w 2279925"/>
              <a:gd name="connsiteY13" fmla="*/ 132652 h 617242"/>
              <a:gd name="connsiteX14" fmla="*/ 1014994 w 2279925"/>
              <a:gd name="connsiteY14" fmla="*/ 174041 h 617242"/>
              <a:gd name="connsiteX15" fmla="*/ 1063224 w 2279925"/>
              <a:gd name="connsiteY15" fmla="*/ 220587 h 617242"/>
              <a:gd name="connsiteX16" fmla="*/ 1116153 w 2279925"/>
              <a:gd name="connsiteY16" fmla="*/ 273577 h 617242"/>
              <a:gd name="connsiteX17" fmla="*/ 1156421 w 2279925"/>
              <a:gd name="connsiteY17" fmla="*/ 312836 h 617242"/>
              <a:gd name="connsiteX18" fmla="*/ 1225376 w 2279925"/>
              <a:gd name="connsiteY18" fmla="*/ 355585 h 617242"/>
              <a:gd name="connsiteX19" fmla="*/ 1269056 w 2279925"/>
              <a:gd name="connsiteY19" fmla="*/ 397928 h 617242"/>
              <a:gd name="connsiteX20" fmla="*/ 1312514 w 2279925"/>
              <a:gd name="connsiteY20" fmla="*/ 433424 h 617242"/>
              <a:gd name="connsiteX21" fmla="*/ 1366373 w 2279925"/>
              <a:gd name="connsiteY21" fmla="*/ 466854 h 617242"/>
              <a:gd name="connsiteX22" fmla="*/ 1434851 w 2279925"/>
              <a:gd name="connsiteY22" fmla="*/ 497505 h 617242"/>
              <a:gd name="connsiteX23" fmla="*/ 1497099 w 2279925"/>
              <a:gd name="connsiteY23" fmla="*/ 520388 h 617242"/>
              <a:gd name="connsiteX24" fmla="*/ 1563728 w 2279925"/>
              <a:gd name="connsiteY24" fmla="*/ 537217 h 617242"/>
              <a:gd name="connsiteX25" fmla="*/ 1633052 w 2279925"/>
              <a:gd name="connsiteY25" fmla="*/ 542372 h 617242"/>
              <a:gd name="connsiteX26" fmla="*/ 1696592 w 2279925"/>
              <a:gd name="connsiteY26" fmla="*/ 541150 h 617242"/>
              <a:gd name="connsiteX27" fmla="*/ 1752339 w 2279925"/>
              <a:gd name="connsiteY27" fmla="*/ 529812 h 617242"/>
              <a:gd name="connsiteX28" fmla="*/ 1799314 w 2279925"/>
              <a:gd name="connsiteY28" fmla="*/ 511018 h 617242"/>
              <a:gd name="connsiteX29" fmla="*/ 1854620 w 2279925"/>
              <a:gd name="connsiteY29" fmla="*/ 484262 h 617242"/>
              <a:gd name="connsiteX30" fmla="*/ 1919124 w 2279925"/>
              <a:gd name="connsiteY30" fmla="*/ 440652 h 617242"/>
              <a:gd name="connsiteX31" fmla="*/ 1969952 w 2279925"/>
              <a:gd name="connsiteY31" fmla="*/ 405132 h 617242"/>
              <a:gd name="connsiteX32" fmla="*/ 2009581 w 2279925"/>
              <a:gd name="connsiteY32" fmla="*/ 373191 h 617242"/>
              <a:gd name="connsiteX33" fmla="*/ 2049190 w 2279925"/>
              <a:gd name="connsiteY33" fmla="*/ 347093 h 617242"/>
              <a:gd name="connsiteX34" fmla="*/ 2086195 w 2279925"/>
              <a:gd name="connsiteY34" fmla="*/ 316668 h 617242"/>
              <a:gd name="connsiteX35" fmla="*/ 2128395 w 2279925"/>
              <a:gd name="connsiteY35" fmla="*/ 284606 h 617242"/>
              <a:gd name="connsiteX36" fmla="*/ 2161182 w 2279925"/>
              <a:gd name="connsiteY36" fmla="*/ 256457 h 617242"/>
              <a:gd name="connsiteX37" fmla="*/ 2198084 w 2279925"/>
              <a:gd name="connsiteY37" fmla="*/ 228153 h 617242"/>
              <a:gd name="connsiteX38" fmla="*/ 2240952 w 2279925"/>
              <a:gd name="connsiteY38" fmla="*/ 194465 h 617242"/>
              <a:gd name="connsiteX39" fmla="*/ 2279925 w 2279925"/>
              <a:gd name="connsiteY39" fmla="*/ 160778 h 617242"/>
              <a:gd name="connsiteX0" fmla="*/ 0 w 2279925"/>
              <a:gd name="connsiteY0" fmla="*/ 614306 h 614306"/>
              <a:gd name="connsiteX1" fmla="*/ 69615 w 2279925"/>
              <a:gd name="connsiteY1" fmla="*/ 499352 h 614306"/>
              <a:gd name="connsiteX2" fmla="*/ 147954 w 2279925"/>
              <a:gd name="connsiteY2" fmla="*/ 380056 h 614306"/>
              <a:gd name="connsiteX3" fmla="*/ 202033 w 2279925"/>
              <a:gd name="connsiteY3" fmla="*/ 304545 h 614306"/>
              <a:gd name="connsiteX4" fmla="*/ 254867 w 2279925"/>
              <a:gd name="connsiteY4" fmla="*/ 229034 h 614306"/>
              <a:gd name="connsiteX5" fmla="*/ 298064 w 2279925"/>
              <a:gd name="connsiteY5" fmla="*/ 171806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69615 w 2279925"/>
              <a:gd name="connsiteY1" fmla="*/ 499352 h 614306"/>
              <a:gd name="connsiteX2" fmla="*/ 147954 w 2279925"/>
              <a:gd name="connsiteY2" fmla="*/ 380056 h 614306"/>
              <a:gd name="connsiteX3" fmla="*/ 202033 w 2279925"/>
              <a:gd name="connsiteY3" fmla="*/ 304545 h 614306"/>
              <a:gd name="connsiteX4" fmla="*/ 254867 w 2279925"/>
              <a:gd name="connsiteY4" fmla="*/ 229034 h 614306"/>
              <a:gd name="connsiteX5" fmla="*/ 329242 w 2279925"/>
              <a:gd name="connsiteY5" fmla="*/ 111169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69615 w 2279925"/>
              <a:gd name="connsiteY1" fmla="*/ 499352 h 614306"/>
              <a:gd name="connsiteX2" fmla="*/ 147954 w 2279925"/>
              <a:gd name="connsiteY2" fmla="*/ 380056 h 614306"/>
              <a:gd name="connsiteX3" fmla="*/ 202033 w 2279925"/>
              <a:gd name="connsiteY3" fmla="*/ 304545 h 614306"/>
              <a:gd name="connsiteX4" fmla="*/ 250970 w 2279925"/>
              <a:gd name="connsiteY4" fmla="*/ 173450 h 614306"/>
              <a:gd name="connsiteX5" fmla="*/ 329242 w 2279925"/>
              <a:gd name="connsiteY5" fmla="*/ 111169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69615 w 2279925"/>
              <a:gd name="connsiteY1" fmla="*/ 499352 h 614306"/>
              <a:gd name="connsiteX2" fmla="*/ 147954 w 2279925"/>
              <a:gd name="connsiteY2" fmla="*/ 380056 h 614306"/>
              <a:gd name="connsiteX3" fmla="*/ 186444 w 2279925"/>
              <a:gd name="connsiteY3" fmla="*/ 222011 h 614306"/>
              <a:gd name="connsiteX4" fmla="*/ 250970 w 2279925"/>
              <a:gd name="connsiteY4" fmla="*/ 173450 h 614306"/>
              <a:gd name="connsiteX5" fmla="*/ 329242 w 2279925"/>
              <a:gd name="connsiteY5" fmla="*/ 111169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69615 w 2279925"/>
              <a:gd name="connsiteY1" fmla="*/ 499352 h 614306"/>
              <a:gd name="connsiteX2" fmla="*/ 147954 w 2279925"/>
              <a:gd name="connsiteY2" fmla="*/ 380056 h 614306"/>
              <a:gd name="connsiteX3" fmla="*/ 186444 w 2279925"/>
              <a:gd name="connsiteY3" fmla="*/ 222011 h 614306"/>
              <a:gd name="connsiteX4" fmla="*/ 250970 w 2279925"/>
              <a:gd name="connsiteY4" fmla="*/ 173450 h 614306"/>
              <a:gd name="connsiteX5" fmla="*/ 395496 w 2279925"/>
              <a:gd name="connsiteY5" fmla="*/ 70744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69615 w 2279925"/>
              <a:gd name="connsiteY1" fmla="*/ 499352 h 614306"/>
              <a:gd name="connsiteX2" fmla="*/ 147954 w 2279925"/>
              <a:gd name="connsiteY2" fmla="*/ 380056 h 614306"/>
              <a:gd name="connsiteX3" fmla="*/ 186444 w 2279925"/>
              <a:gd name="connsiteY3" fmla="*/ 222011 h 614306"/>
              <a:gd name="connsiteX4" fmla="*/ 309430 w 2279925"/>
              <a:gd name="connsiteY4" fmla="*/ 136394 h 614306"/>
              <a:gd name="connsiteX5" fmla="*/ 395496 w 2279925"/>
              <a:gd name="connsiteY5" fmla="*/ 70744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69615 w 2279925"/>
              <a:gd name="connsiteY1" fmla="*/ 499352 h 614306"/>
              <a:gd name="connsiteX2" fmla="*/ 147954 w 2279925"/>
              <a:gd name="connsiteY2" fmla="*/ 380056 h 614306"/>
              <a:gd name="connsiteX3" fmla="*/ 241006 w 2279925"/>
              <a:gd name="connsiteY3" fmla="*/ 181586 h 614306"/>
              <a:gd name="connsiteX4" fmla="*/ 309430 w 2279925"/>
              <a:gd name="connsiteY4" fmla="*/ 136394 h 614306"/>
              <a:gd name="connsiteX5" fmla="*/ 395496 w 2279925"/>
              <a:gd name="connsiteY5" fmla="*/ 70744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69615 w 2279925"/>
              <a:gd name="connsiteY1" fmla="*/ 499352 h 614306"/>
              <a:gd name="connsiteX2" fmla="*/ 144056 w 2279925"/>
              <a:gd name="connsiteY2" fmla="*/ 260466 h 614306"/>
              <a:gd name="connsiteX3" fmla="*/ 241006 w 2279925"/>
              <a:gd name="connsiteY3" fmla="*/ 181586 h 614306"/>
              <a:gd name="connsiteX4" fmla="*/ 309430 w 2279925"/>
              <a:gd name="connsiteY4" fmla="*/ 136394 h 614306"/>
              <a:gd name="connsiteX5" fmla="*/ 395496 w 2279925"/>
              <a:gd name="connsiteY5" fmla="*/ 70744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81306 w 2279925"/>
              <a:gd name="connsiteY1" fmla="*/ 315756 h 614306"/>
              <a:gd name="connsiteX2" fmla="*/ 144056 w 2279925"/>
              <a:gd name="connsiteY2" fmla="*/ 260466 h 614306"/>
              <a:gd name="connsiteX3" fmla="*/ 241006 w 2279925"/>
              <a:gd name="connsiteY3" fmla="*/ 181586 h 614306"/>
              <a:gd name="connsiteX4" fmla="*/ 309430 w 2279925"/>
              <a:gd name="connsiteY4" fmla="*/ 136394 h 614306"/>
              <a:gd name="connsiteX5" fmla="*/ 395496 w 2279925"/>
              <a:gd name="connsiteY5" fmla="*/ 70744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311103"/>
              <a:gd name="connsiteY0" fmla="*/ 397022 h 539892"/>
              <a:gd name="connsiteX1" fmla="*/ 112484 w 2311103"/>
              <a:gd name="connsiteY1" fmla="*/ 315756 h 539892"/>
              <a:gd name="connsiteX2" fmla="*/ 175234 w 2311103"/>
              <a:gd name="connsiteY2" fmla="*/ 260466 h 539892"/>
              <a:gd name="connsiteX3" fmla="*/ 272184 w 2311103"/>
              <a:gd name="connsiteY3" fmla="*/ 181586 h 539892"/>
              <a:gd name="connsiteX4" fmla="*/ 340608 w 2311103"/>
              <a:gd name="connsiteY4" fmla="*/ 136394 h 539892"/>
              <a:gd name="connsiteX5" fmla="*/ 426674 w 2311103"/>
              <a:gd name="connsiteY5" fmla="*/ 70744 h 539892"/>
              <a:gd name="connsiteX6" fmla="*/ 482114 w 2311103"/>
              <a:gd name="connsiteY6" fmla="*/ 42901 h 539892"/>
              <a:gd name="connsiteX7" fmla="*/ 589398 w 2311103"/>
              <a:gd name="connsiteY7" fmla="*/ 11810 h 539892"/>
              <a:gd name="connsiteX8" fmla="*/ 679588 w 2311103"/>
              <a:gd name="connsiteY8" fmla="*/ 79 h 539892"/>
              <a:gd name="connsiteX9" fmla="*/ 749779 w 2311103"/>
              <a:gd name="connsiteY9" fmla="*/ 16614 h 539892"/>
              <a:gd name="connsiteX10" fmla="*/ 790540 w 2311103"/>
              <a:gd name="connsiteY10" fmla="*/ 30317 h 539892"/>
              <a:gd name="connsiteX11" fmla="*/ 857708 w 2311103"/>
              <a:gd name="connsiteY11" fmla="*/ 49857 h 539892"/>
              <a:gd name="connsiteX12" fmla="*/ 911026 w 2311103"/>
              <a:gd name="connsiteY12" fmla="*/ 86498 h 539892"/>
              <a:gd name="connsiteX13" fmla="*/ 970995 w 2311103"/>
              <a:gd name="connsiteY13" fmla="*/ 129716 h 539892"/>
              <a:gd name="connsiteX14" fmla="*/ 1046172 w 2311103"/>
              <a:gd name="connsiteY14" fmla="*/ 171105 h 539892"/>
              <a:gd name="connsiteX15" fmla="*/ 1094402 w 2311103"/>
              <a:gd name="connsiteY15" fmla="*/ 217651 h 539892"/>
              <a:gd name="connsiteX16" fmla="*/ 1147331 w 2311103"/>
              <a:gd name="connsiteY16" fmla="*/ 270641 h 539892"/>
              <a:gd name="connsiteX17" fmla="*/ 1187599 w 2311103"/>
              <a:gd name="connsiteY17" fmla="*/ 309900 h 539892"/>
              <a:gd name="connsiteX18" fmla="*/ 1256554 w 2311103"/>
              <a:gd name="connsiteY18" fmla="*/ 352649 h 539892"/>
              <a:gd name="connsiteX19" fmla="*/ 1300234 w 2311103"/>
              <a:gd name="connsiteY19" fmla="*/ 394992 h 539892"/>
              <a:gd name="connsiteX20" fmla="*/ 1343692 w 2311103"/>
              <a:gd name="connsiteY20" fmla="*/ 430488 h 539892"/>
              <a:gd name="connsiteX21" fmla="*/ 1397551 w 2311103"/>
              <a:gd name="connsiteY21" fmla="*/ 463918 h 539892"/>
              <a:gd name="connsiteX22" fmla="*/ 1466029 w 2311103"/>
              <a:gd name="connsiteY22" fmla="*/ 494569 h 539892"/>
              <a:gd name="connsiteX23" fmla="*/ 1528277 w 2311103"/>
              <a:gd name="connsiteY23" fmla="*/ 517452 h 539892"/>
              <a:gd name="connsiteX24" fmla="*/ 1594906 w 2311103"/>
              <a:gd name="connsiteY24" fmla="*/ 534281 h 539892"/>
              <a:gd name="connsiteX25" fmla="*/ 1664230 w 2311103"/>
              <a:gd name="connsiteY25" fmla="*/ 539436 h 539892"/>
              <a:gd name="connsiteX26" fmla="*/ 1727770 w 2311103"/>
              <a:gd name="connsiteY26" fmla="*/ 538214 h 539892"/>
              <a:gd name="connsiteX27" fmla="*/ 1783517 w 2311103"/>
              <a:gd name="connsiteY27" fmla="*/ 526876 h 539892"/>
              <a:gd name="connsiteX28" fmla="*/ 1830492 w 2311103"/>
              <a:gd name="connsiteY28" fmla="*/ 508082 h 539892"/>
              <a:gd name="connsiteX29" fmla="*/ 1885798 w 2311103"/>
              <a:gd name="connsiteY29" fmla="*/ 481326 h 539892"/>
              <a:gd name="connsiteX30" fmla="*/ 1950302 w 2311103"/>
              <a:gd name="connsiteY30" fmla="*/ 437716 h 539892"/>
              <a:gd name="connsiteX31" fmla="*/ 2001130 w 2311103"/>
              <a:gd name="connsiteY31" fmla="*/ 402196 h 539892"/>
              <a:gd name="connsiteX32" fmla="*/ 2040759 w 2311103"/>
              <a:gd name="connsiteY32" fmla="*/ 370255 h 539892"/>
              <a:gd name="connsiteX33" fmla="*/ 2080368 w 2311103"/>
              <a:gd name="connsiteY33" fmla="*/ 344157 h 539892"/>
              <a:gd name="connsiteX34" fmla="*/ 2117373 w 2311103"/>
              <a:gd name="connsiteY34" fmla="*/ 313732 h 539892"/>
              <a:gd name="connsiteX35" fmla="*/ 2159573 w 2311103"/>
              <a:gd name="connsiteY35" fmla="*/ 281670 h 539892"/>
              <a:gd name="connsiteX36" fmla="*/ 2192360 w 2311103"/>
              <a:gd name="connsiteY36" fmla="*/ 253521 h 539892"/>
              <a:gd name="connsiteX37" fmla="*/ 2229262 w 2311103"/>
              <a:gd name="connsiteY37" fmla="*/ 225217 h 539892"/>
              <a:gd name="connsiteX38" fmla="*/ 2272130 w 2311103"/>
              <a:gd name="connsiteY38" fmla="*/ 191529 h 539892"/>
              <a:gd name="connsiteX39" fmla="*/ 2311103 w 2311103"/>
              <a:gd name="connsiteY39" fmla="*/ 157842 h 539892"/>
              <a:gd name="connsiteX0" fmla="*/ 0 w 2311103"/>
              <a:gd name="connsiteY0" fmla="*/ 396944 h 539814"/>
              <a:gd name="connsiteX1" fmla="*/ 112484 w 2311103"/>
              <a:gd name="connsiteY1" fmla="*/ 315678 h 539814"/>
              <a:gd name="connsiteX2" fmla="*/ 175234 w 2311103"/>
              <a:gd name="connsiteY2" fmla="*/ 260388 h 539814"/>
              <a:gd name="connsiteX3" fmla="*/ 272184 w 2311103"/>
              <a:gd name="connsiteY3" fmla="*/ 181508 h 539814"/>
              <a:gd name="connsiteX4" fmla="*/ 340608 w 2311103"/>
              <a:gd name="connsiteY4" fmla="*/ 136316 h 539814"/>
              <a:gd name="connsiteX5" fmla="*/ 426674 w 2311103"/>
              <a:gd name="connsiteY5" fmla="*/ 70666 h 539814"/>
              <a:gd name="connsiteX6" fmla="*/ 482114 w 2311103"/>
              <a:gd name="connsiteY6" fmla="*/ 42823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112484 w 2311103"/>
              <a:gd name="connsiteY1" fmla="*/ 315678 h 539814"/>
              <a:gd name="connsiteX2" fmla="*/ 175234 w 2311103"/>
              <a:gd name="connsiteY2" fmla="*/ 260388 h 539814"/>
              <a:gd name="connsiteX3" fmla="*/ 272184 w 2311103"/>
              <a:gd name="connsiteY3" fmla="*/ 181508 h 539814"/>
              <a:gd name="connsiteX4" fmla="*/ 340608 w 2311103"/>
              <a:gd name="connsiteY4" fmla="*/ 136316 h 539814"/>
              <a:gd name="connsiteX5" fmla="*/ 426674 w 2311103"/>
              <a:gd name="connsiteY5" fmla="*/ 70666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112484 w 2311103"/>
              <a:gd name="connsiteY1" fmla="*/ 315678 h 539814"/>
              <a:gd name="connsiteX2" fmla="*/ 175234 w 2311103"/>
              <a:gd name="connsiteY2" fmla="*/ 260388 h 539814"/>
              <a:gd name="connsiteX3" fmla="*/ 272184 w 2311103"/>
              <a:gd name="connsiteY3" fmla="*/ 181508 h 539814"/>
              <a:gd name="connsiteX4" fmla="*/ 340608 w 2311103"/>
              <a:gd name="connsiteY4" fmla="*/ 136316 h 539814"/>
              <a:gd name="connsiteX5" fmla="*/ 418879 w 2311103"/>
              <a:gd name="connsiteY5" fmla="*/ 74035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112484 w 2311103"/>
              <a:gd name="connsiteY1" fmla="*/ 315678 h 539814"/>
              <a:gd name="connsiteX2" fmla="*/ 175234 w 2311103"/>
              <a:gd name="connsiteY2" fmla="*/ 260388 h 539814"/>
              <a:gd name="connsiteX3" fmla="*/ 272184 w 2311103"/>
              <a:gd name="connsiteY3" fmla="*/ 181508 h 539814"/>
              <a:gd name="connsiteX4" fmla="*/ 328917 w 2311103"/>
              <a:gd name="connsiteY4" fmla="*/ 136316 h 539814"/>
              <a:gd name="connsiteX5" fmla="*/ 418879 w 2311103"/>
              <a:gd name="connsiteY5" fmla="*/ 74035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100792 w 2311103"/>
              <a:gd name="connsiteY1" fmla="*/ 315678 h 539814"/>
              <a:gd name="connsiteX2" fmla="*/ 175234 w 2311103"/>
              <a:gd name="connsiteY2" fmla="*/ 260388 h 539814"/>
              <a:gd name="connsiteX3" fmla="*/ 272184 w 2311103"/>
              <a:gd name="connsiteY3" fmla="*/ 181508 h 539814"/>
              <a:gd name="connsiteX4" fmla="*/ 328917 w 2311103"/>
              <a:gd name="connsiteY4" fmla="*/ 136316 h 539814"/>
              <a:gd name="connsiteX5" fmla="*/ 418879 w 2311103"/>
              <a:gd name="connsiteY5" fmla="*/ 74035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100792 w 2311103"/>
              <a:gd name="connsiteY1" fmla="*/ 315678 h 539814"/>
              <a:gd name="connsiteX2" fmla="*/ 175234 w 2311103"/>
              <a:gd name="connsiteY2" fmla="*/ 248598 h 539814"/>
              <a:gd name="connsiteX3" fmla="*/ 272184 w 2311103"/>
              <a:gd name="connsiteY3" fmla="*/ 181508 h 539814"/>
              <a:gd name="connsiteX4" fmla="*/ 328917 w 2311103"/>
              <a:gd name="connsiteY4" fmla="*/ 136316 h 539814"/>
              <a:gd name="connsiteX5" fmla="*/ 418879 w 2311103"/>
              <a:gd name="connsiteY5" fmla="*/ 74035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100792 w 2311103"/>
              <a:gd name="connsiteY1" fmla="*/ 315678 h 539814"/>
              <a:gd name="connsiteX2" fmla="*/ 175234 w 2311103"/>
              <a:gd name="connsiteY2" fmla="*/ 248598 h 539814"/>
              <a:gd name="connsiteX3" fmla="*/ 264389 w 2311103"/>
              <a:gd name="connsiteY3" fmla="*/ 178139 h 539814"/>
              <a:gd name="connsiteX4" fmla="*/ 328917 w 2311103"/>
              <a:gd name="connsiteY4" fmla="*/ 136316 h 539814"/>
              <a:gd name="connsiteX5" fmla="*/ 418879 w 2311103"/>
              <a:gd name="connsiteY5" fmla="*/ 74035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92997 w 2311103"/>
              <a:gd name="connsiteY1" fmla="*/ 315678 h 539814"/>
              <a:gd name="connsiteX2" fmla="*/ 175234 w 2311103"/>
              <a:gd name="connsiteY2" fmla="*/ 248598 h 539814"/>
              <a:gd name="connsiteX3" fmla="*/ 264389 w 2311103"/>
              <a:gd name="connsiteY3" fmla="*/ 178139 h 539814"/>
              <a:gd name="connsiteX4" fmla="*/ 328917 w 2311103"/>
              <a:gd name="connsiteY4" fmla="*/ 136316 h 539814"/>
              <a:gd name="connsiteX5" fmla="*/ 418879 w 2311103"/>
              <a:gd name="connsiteY5" fmla="*/ 74035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92997 w 2311103"/>
              <a:gd name="connsiteY1" fmla="*/ 315678 h 539814"/>
              <a:gd name="connsiteX2" fmla="*/ 175234 w 2311103"/>
              <a:gd name="connsiteY2" fmla="*/ 248598 h 539814"/>
              <a:gd name="connsiteX3" fmla="*/ 264389 w 2311103"/>
              <a:gd name="connsiteY3" fmla="*/ 178139 h 539814"/>
              <a:gd name="connsiteX4" fmla="*/ 328917 w 2311103"/>
              <a:gd name="connsiteY4" fmla="*/ 136316 h 539814"/>
              <a:gd name="connsiteX5" fmla="*/ 418879 w 2311103"/>
              <a:gd name="connsiteY5" fmla="*/ 74035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92997 w 2311103"/>
              <a:gd name="connsiteY1" fmla="*/ 315678 h 539814"/>
              <a:gd name="connsiteX2" fmla="*/ 175234 w 2311103"/>
              <a:gd name="connsiteY2" fmla="*/ 248598 h 539814"/>
              <a:gd name="connsiteX3" fmla="*/ 264389 w 2311103"/>
              <a:gd name="connsiteY3" fmla="*/ 178139 h 539814"/>
              <a:gd name="connsiteX4" fmla="*/ 328917 w 2311103"/>
              <a:gd name="connsiteY4" fmla="*/ 136316 h 539814"/>
              <a:gd name="connsiteX5" fmla="*/ 418879 w 2311103"/>
              <a:gd name="connsiteY5" fmla="*/ 74035 h 539814"/>
              <a:gd name="connsiteX6" fmla="*/ 489910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790540 w 2311103"/>
              <a:gd name="connsiteY10" fmla="*/ 30248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46172 w 2311103"/>
              <a:gd name="connsiteY14" fmla="*/ 171036 h 539823"/>
              <a:gd name="connsiteX15" fmla="*/ 1094402 w 2311103"/>
              <a:gd name="connsiteY15" fmla="*/ 217582 h 539823"/>
              <a:gd name="connsiteX16" fmla="*/ 1147331 w 2311103"/>
              <a:gd name="connsiteY16" fmla="*/ 270572 h 539823"/>
              <a:gd name="connsiteX17" fmla="*/ 1187599 w 2311103"/>
              <a:gd name="connsiteY17" fmla="*/ 309831 h 539823"/>
              <a:gd name="connsiteX18" fmla="*/ 1256554 w 2311103"/>
              <a:gd name="connsiteY18" fmla="*/ 352580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46172 w 2311103"/>
              <a:gd name="connsiteY14" fmla="*/ 171036 h 539823"/>
              <a:gd name="connsiteX15" fmla="*/ 1094402 w 2311103"/>
              <a:gd name="connsiteY15" fmla="*/ 217582 h 539823"/>
              <a:gd name="connsiteX16" fmla="*/ 1147331 w 2311103"/>
              <a:gd name="connsiteY16" fmla="*/ 270572 h 539823"/>
              <a:gd name="connsiteX17" fmla="*/ 1187599 w 2311103"/>
              <a:gd name="connsiteY17" fmla="*/ 309831 h 539823"/>
              <a:gd name="connsiteX18" fmla="*/ 1256554 w 2311103"/>
              <a:gd name="connsiteY18" fmla="*/ 352580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46172 w 2311103"/>
              <a:gd name="connsiteY14" fmla="*/ 171036 h 539823"/>
              <a:gd name="connsiteX15" fmla="*/ 1094402 w 2311103"/>
              <a:gd name="connsiteY15" fmla="*/ 217582 h 539823"/>
              <a:gd name="connsiteX16" fmla="*/ 1147331 w 2311103"/>
              <a:gd name="connsiteY16" fmla="*/ 270572 h 539823"/>
              <a:gd name="connsiteX17" fmla="*/ 1187599 w 2311103"/>
              <a:gd name="connsiteY17" fmla="*/ 309831 h 539823"/>
              <a:gd name="connsiteX18" fmla="*/ 1256554 w 2311103"/>
              <a:gd name="connsiteY18" fmla="*/ 352580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94402 w 2311103"/>
              <a:gd name="connsiteY15" fmla="*/ 217582 h 539823"/>
              <a:gd name="connsiteX16" fmla="*/ 1147331 w 2311103"/>
              <a:gd name="connsiteY16" fmla="*/ 270572 h 539823"/>
              <a:gd name="connsiteX17" fmla="*/ 1187599 w 2311103"/>
              <a:gd name="connsiteY17" fmla="*/ 309831 h 539823"/>
              <a:gd name="connsiteX18" fmla="*/ 1256554 w 2311103"/>
              <a:gd name="connsiteY18" fmla="*/ 352580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90505 w 2311103"/>
              <a:gd name="connsiteY15" fmla="*/ 219266 h 539823"/>
              <a:gd name="connsiteX16" fmla="*/ 1147331 w 2311103"/>
              <a:gd name="connsiteY16" fmla="*/ 270572 h 539823"/>
              <a:gd name="connsiteX17" fmla="*/ 1187599 w 2311103"/>
              <a:gd name="connsiteY17" fmla="*/ 309831 h 539823"/>
              <a:gd name="connsiteX18" fmla="*/ 1256554 w 2311103"/>
              <a:gd name="connsiteY18" fmla="*/ 352580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90505 w 2311103"/>
              <a:gd name="connsiteY15" fmla="*/ 219266 h 539823"/>
              <a:gd name="connsiteX16" fmla="*/ 1147331 w 2311103"/>
              <a:gd name="connsiteY16" fmla="*/ 270572 h 539823"/>
              <a:gd name="connsiteX17" fmla="*/ 1187599 w 2311103"/>
              <a:gd name="connsiteY17" fmla="*/ 309831 h 539823"/>
              <a:gd name="connsiteX18" fmla="*/ 1244862 w 2311103"/>
              <a:gd name="connsiteY18" fmla="*/ 354264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87599 w 2311103"/>
              <a:gd name="connsiteY17" fmla="*/ 309831 h 539823"/>
              <a:gd name="connsiteX18" fmla="*/ 1244862 w 2311103"/>
              <a:gd name="connsiteY18" fmla="*/ 354264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296337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296337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16584 w 2311103"/>
              <a:gd name="connsiteY23" fmla="*/ 519068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296337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16584 w 2311103"/>
              <a:gd name="connsiteY23" fmla="*/ 517384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296337 w 2311103"/>
              <a:gd name="connsiteY19" fmla="*/ 394923 h 539823"/>
              <a:gd name="connsiteX20" fmla="*/ 1343692 w 2311103"/>
              <a:gd name="connsiteY20" fmla="*/ 430419 h 539823"/>
              <a:gd name="connsiteX21" fmla="*/ 1401449 w 2311103"/>
              <a:gd name="connsiteY21" fmla="*/ 467218 h 539823"/>
              <a:gd name="connsiteX22" fmla="*/ 1466029 w 2311103"/>
              <a:gd name="connsiteY22" fmla="*/ 494500 h 539823"/>
              <a:gd name="connsiteX23" fmla="*/ 1516584 w 2311103"/>
              <a:gd name="connsiteY23" fmla="*/ 517384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296337 w 2311103"/>
              <a:gd name="connsiteY19" fmla="*/ 394923 h 539823"/>
              <a:gd name="connsiteX20" fmla="*/ 1343692 w 2311103"/>
              <a:gd name="connsiteY20" fmla="*/ 430419 h 539823"/>
              <a:gd name="connsiteX21" fmla="*/ 1401449 w 2311103"/>
              <a:gd name="connsiteY21" fmla="*/ 467218 h 539823"/>
              <a:gd name="connsiteX22" fmla="*/ 1466029 w 2311103"/>
              <a:gd name="connsiteY22" fmla="*/ 494500 h 539823"/>
              <a:gd name="connsiteX23" fmla="*/ 1520481 w 2311103"/>
              <a:gd name="connsiteY23" fmla="*/ 515700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296337 w 2311103"/>
              <a:gd name="connsiteY19" fmla="*/ 394923 h 539823"/>
              <a:gd name="connsiteX20" fmla="*/ 1343692 w 2311103"/>
              <a:gd name="connsiteY20" fmla="*/ 430419 h 539823"/>
              <a:gd name="connsiteX21" fmla="*/ 1401449 w 2311103"/>
              <a:gd name="connsiteY21" fmla="*/ 467218 h 539823"/>
              <a:gd name="connsiteX22" fmla="*/ 1462132 w 2311103"/>
              <a:gd name="connsiteY22" fmla="*/ 494500 h 539823"/>
              <a:gd name="connsiteX23" fmla="*/ 1520481 w 2311103"/>
              <a:gd name="connsiteY23" fmla="*/ 515700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296337 w 2311103"/>
              <a:gd name="connsiteY19" fmla="*/ 394923 h 539823"/>
              <a:gd name="connsiteX20" fmla="*/ 1343692 w 2311103"/>
              <a:gd name="connsiteY20" fmla="*/ 430419 h 539823"/>
              <a:gd name="connsiteX21" fmla="*/ 1401449 w 2311103"/>
              <a:gd name="connsiteY21" fmla="*/ 467218 h 539823"/>
              <a:gd name="connsiteX22" fmla="*/ 1462132 w 2311103"/>
              <a:gd name="connsiteY22" fmla="*/ 494500 h 539823"/>
              <a:gd name="connsiteX23" fmla="*/ 1520481 w 2311103"/>
              <a:gd name="connsiteY23" fmla="*/ 515700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0 h 539820"/>
              <a:gd name="connsiteX1" fmla="*/ 92997 w 2311103"/>
              <a:gd name="connsiteY1" fmla="*/ 315684 h 539820"/>
              <a:gd name="connsiteX2" fmla="*/ 175234 w 2311103"/>
              <a:gd name="connsiteY2" fmla="*/ 248604 h 539820"/>
              <a:gd name="connsiteX3" fmla="*/ 264389 w 2311103"/>
              <a:gd name="connsiteY3" fmla="*/ 178145 h 539820"/>
              <a:gd name="connsiteX4" fmla="*/ 328917 w 2311103"/>
              <a:gd name="connsiteY4" fmla="*/ 136322 h 539820"/>
              <a:gd name="connsiteX5" fmla="*/ 418879 w 2311103"/>
              <a:gd name="connsiteY5" fmla="*/ 74041 h 539820"/>
              <a:gd name="connsiteX6" fmla="*/ 489910 w 2311103"/>
              <a:gd name="connsiteY6" fmla="*/ 37776 h 539820"/>
              <a:gd name="connsiteX7" fmla="*/ 537829 w 2311103"/>
              <a:gd name="connsiteY7" fmla="*/ 21335 h 539820"/>
              <a:gd name="connsiteX8" fmla="*/ 589398 w 2311103"/>
              <a:gd name="connsiteY8" fmla="*/ 10054 h 539820"/>
              <a:gd name="connsiteX9" fmla="*/ 679588 w 2311103"/>
              <a:gd name="connsiteY9" fmla="*/ 7 h 539820"/>
              <a:gd name="connsiteX10" fmla="*/ 761471 w 2311103"/>
              <a:gd name="connsiteY10" fmla="*/ 11489 h 539820"/>
              <a:gd name="connsiteX11" fmla="*/ 810027 w 2311103"/>
              <a:gd name="connsiteY11" fmla="*/ 28560 h 539820"/>
              <a:gd name="connsiteX12" fmla="*/ 857708 w 2311103"/>
              <a:gd name="connsiteY12" fmla="*/ 49785 h 539820"/>
              <a:gd name="connsiteX13" fmla="*/ 911026 w 2311103"/>
              <a:gd name="connsiteY13" fmla="*/ 86426 h 539820"/>
              <a:gd name="connsiteX14" fmla="*/ 970995 w 2311103"/>
              <a:gd name="connsiteY14" fmla="*/ 129644 h 539820"/>
              <a:gd name="connsiteX15" fmla="*/ 1034481 w 2311103"/>
              <a:gd name="connsiteY15" fmla="*/ 176086 h 539820"/>
              <a:gd name="connsiteX16" fmla="*/ 1086607 w 2311103"/>
              <a:gd name="connsiteY16" fmla="*/ 219263 h 539820"/>
              <a:gd name="connsiteX17" fmla="*/ 1147331 w 2311103"/>
              <a:gd name="connsiteY17" fmla="*/ 270569 h 539820"/>
              <a:gd name="connsiteX18" fmla="*/ 1191497 w 2311103"/>
              <a:gd name="connsiteY18" fmla="*/ 308143 h 539820"/>
              <a:gd name="connsiteX19" fmla="*/ 1244862 w 2311103"/>
              <a:gd name="connsiteY19" fmla="*/ 354261 h 539820"/>
              <a:gd name="connsiteX20" fmla="*/ 1296337 w 2311103"/>
              <a:gd name="connsiteY20" fmla="*/ 394920 h 539820"/>
              <a:gd name="connsiteX21" fmla="*/ 1343692 w 2311103"/>
              <a:gd name="connsiteY21" fmla="*/ 430416 h 539820"/>
              <a:gd name="connsiteX22" fmla="*/ 1401449 w 2311103"/>
              <a:gd name="connsiteY22" fmla="*/ 467215 h 539820"/>
              <a:gd name="connsiteX23" fmla="*/ 1462132 w 2311103"/>
              <a:gd name="connsiteY23" fmla="*/ 494497 h 539820"/>
              <a:gd name="connsiteX24" fmla="*/ 1520481 w 2311103"/>
              <a:gd name="connsiteY24" fmla="*/ 515697 h 539820"/>
              <a:gd name="connsiteX25" fmla="*/ 1594906 w 2311103"/>
              <a:gd name="connsiteY25" fmla="*/ 534209 h 539820"/>
              <a:gd name="connsiteX26" fmla="*/ 1664230 w 2311103"/>
              <a:gd name="connsiteY26" fmla="*/ 539364 h 539820"/>
              <a:gd name="connsiteX27" fmla="*/ 1727770 w 2311103"/>
              <a:gd name="connsiteY27" fmla="*/ 538142 h 539820"/>
              <a:gd name="connsiteX28" fmla="*/ 1783517 w 2311103"/>
              <a:gd name="connsiteY28" fmla="*/ 526804 h 539820"/>
              <a:gd name="connsiteX29" fmla="*/ 1830492 w 2311103"/>
              <a:gd name="connsiteY29" fmla="*/ 508010 h 539820"/>
              <a:gd name="connsiteX30" fmla="*/ 1885798 w 2311103"/>
              <a:gd name="connsiteY30" fmla="*/ 481254 h 539820"/>
              <a:gd name="connsiteX31" fmla="*/ 1950302 w 2311103"/>
              <a:gd name="connsiteY31" fmla="*/ 437644 h 539820"/>
              <a:gd name="connsiteX32" fmla="*/ 2001130 w 2311103"/>
              <a:gd name="connsiteY32" fmla="*/ 402124 h 539820"/>
              <a:gd name="connsiteX33" fmla="*/ 2040759 w 2311103"/>
              <a:gd name="connsiteY33" fmla="*/ 370183 h 539820"/>
              <a:gd name="connsiteX34" fmla="*/ 2080368 w 2311103"/>
              <a:gd name="connsiteY34" fmla="*/ 344085 h 539820"/>
              <a:gd name="connsiteX35" fmla="*/ 2117373 w 2311103"/>
              <a:gd name="connsiteY35" fmla="*/ 313660 h 539820"/>
              <a:gd name="connsiteX36" fmla="*/ 2159573 w 2311103"/>
              <a:gd name="connsiteY36" fmla="*/ 281598 h 539820"/>
              <a:gd name="connsiteX37" fmla="*/ 2192360 w 2311103"/>
              <a:gd name="connsiteY37" fmla="*/ 253449 h 539820"/>
              <a:gd name="connsiteX38" fmla="*/ 2229262 w 2311103"/>
              <a:gd name="connsiteY38" fmla="*/ 225145 h 539820"/>
              <a:gd name="connsiteX39" fmla="*/ 2272130 w 2311103"/>
              <a:gd name="connsiteY39" fmla="*/ 191457 h 539820"/>
              <a:gd name="connsiteX40" fmla="*/ 2311103 w 2311103"/>
              <a:gd name="connsiteY40" fmla="*/ 157770 h 539820"/>
              <a:gd name="connsiteX0" fmla="*/ 0 w 2311103"/>
              <a:gd name="connsiteY0" fmla="*/ 396950 h 539820"/>
              <a:gd name="connsiteX1" fmla="*/ 92997 w 2311103"/>
              <a:gd name="connsiteY1" fmla="*/ 315684 h 539820"/>
              <a:gd name="connsiteX2" fmla="*/ 175234 w 2311103"/>
              <a:gd name="connsiteY2" fmla="*/ 248604 h 539820"/>
              <a:gd name="connsiteX3" fmla="*/ 264389 w 2311103"/>
              <a:gd name="connsiteY3" fmla="*/ 178145 h 539820"/>
              <a:gd name="connsiteX4" fmla="*/ 328917 w 2311103"/>
              <a:gd name="connsiteY4" fmla="*/ 136322 h 539820"/>
              <a:gd name="connsiteX5" fmla="*/ 366347 w 2311103"/>
              <a:gd name="connsiteY5" fmla="*/ 107238 h 539820"/>
              <a:gd name="connsiteX6" fmla="*/ 418879 w 2311103"/>
              <a:gd name="connsiteY6" fmla="*/ 74041 h 539820"/>
              <a:gd name="connsiteX7" fmla="*/ 489910 w 2311103"/>
              <a:gd name="connsiteY7" fmla="*/ 37776 h 539820"/>
              <a:gd name="connsiteX8" fmla="*/ 537829 w 2311103"/>
              <a:gd name="connsiteY8" fmla="*/ 21335 h 539820"/>
              <a:gd name="connsiteX9" fmla="*/ 589398 w 2311103"/>
              <a:gd name="connsiteY9" fmla="*/ 10054 h 539820"/>
              <a:gd name="connsiteX10" fmla="*/ 679588 w 2311103"/>
              <a:gd name="connsiteY10" fmla="*/ 7 h 539820"/>
              <a:gd name="connsiteX11" fmla="*/ 761471 w 2311103"/>
              <a:gd name="connsiteY11" fmla="*/ 11489 h 539820"/>
              <a:gd name="connsiteX12" fmla="*/ 810027 w 2311103"/>
              <a:gd name="connsiteY12" fmla="*/ 28560 h 539820"/>
              <a:gd name="connsiteX13" fmla="*/ 857708 w 2311103"/>
              <a:gd name="connsiteY13" fmla="*/ 49785 h 539820"/>
              <a:gd name="connsiteX14" fmla="*/ 911026 w 2311103"/>
              <a:gd name="connsiteY14" fmla="*/ 86426 h 539820"/>
              <a:gd name="connsiteX15" fmla="*/ 970995 w 2311103"/>
              <a:gd name="connsiteY15" fmla="*/ 129644 h 539820"/>
              <a:gd name="connsiteX16" fmla="*/ 1034481 w 2311103"/>
              <a:gd name="connsiteY16" fmla="*/ 176086 h 539820"/>
              <a:gd name="connsiteX17" fmla="*/ 1086607 w 2311103"/>
              <a:gd name="connsiteY17" fmla="*/ 219263 h 539820"/>
              <a:gd name="connsiteX18" fmla="*/ 1147331 w 2311103"/>
              <a:gd name="connsiteY18" fmla="*/ 270569 h 539820"/>
              <a:gd name="connsiteX19" fmla="*/ 1191497 w 2311103"/>
              <a:gd name="connsiteY19" fmla="*/ 308143 h 539820"/>
              <a:gd name="connsiteX20" fmla="*/ 1244862 w 2311103"/>
              <a:gd name="connsiteY20" fmla="*/ 354261 h 539820"/>
              <a:gd name="connsiteX21" fmla="*/ 1296337 w 2311103"/>
              <a:gd name="connsiteY21" fmla="*/ 394920 h 539820"/>
              <a:gd name="connsiteX22" fmla="*/ 1343692 w 2311103"/>
              <a:gd name="connsiteY22" fmla="*/ 430416 h 539820"/>
              <a:gd name="connsiteX23" fmla="*/ 1401449 w 2311103"/>
              <a:gd name="connsiteY23" fmla="*/ 467215 h 539820"/>
              <a:gd name="connsiteX24" fmla="*/ 1462132 w 2311103"/>
              <a:gd name="connsiteY24" fmla="*/ 494497 h 539820"/>
              <a:gd name="connsiteX25" fmla="*/ 1520481 w 2311103"/>
              <a:gd name="connsiteY25" fmla="*/ 515697 h 539820"/>
              <a:gd name="connsiteX26" fmla="*/ 1594906 w 2311103"/>
              <a:gd name="connsiteY26" fmla="*/ 534209 h 539820"/>
              <a:gd name="connsiteX27" fmla="*/ 1664230 w 2311103"/>
              <a:gd name="connsiteY27" fmla="*/ 539364 h 539820"/>
              <a:gd name="connsiteX28" fmla="*/ 1727770 w 2311103"/>
              <a:gd name="connsiteY28" fmla="*/ 538142 h 539820"/>
              <a:gd name="connsiteX29" fmla="*/ 1783517 w 2311103"/>
              <a:gd name="connsiteY29" fmla="*/ 526804 h 539820"/>
              <a:gd name="connsiteX30" fmla="*/ 1830492 w 2311103"/>
              <a:gd name="connsiteY30" fmla="*/ 508010 h 539820"/>
              <a:gd name="connsiteX31" fmla="*/ 1885798 w 2311103"/>
              <a:gd name="connsiteY31" fmla="*/ 481254 h 539820"/>
              <a:gd name="connsiteX32" fmla="*/ 1950302 w 2311103"/>
              <a:gd name="connsiteY32" fmla="*/ 437644 h 539820"/>
              <a:gd name="connsiteX33" fmla="*/ 2001130 w 2311103"/>
              <a:gd name="connsiteY33" fmla="*/ 402124 h 539820"/>
              <a:gd name="connsiteX34" fmla="*/ 2040759 w 2311103"/>
              <a:gd name="connsiteY34" fmla="*/ 370183 h 539820"/>
              <a:gd name="connsiteX35" fmla="*/ 2080368 w 2311103"/>
              <a:gd name="connsiteY35" fmla="*/ 344085 h 539820"/>
              <a:gd name="connsiteX36" fmla="*/ 2117373 w 2311103"/>
              <a:gd name="connsiteY36" fmla="*/ 313660 h 539820"/>
              <a:gd name="connsiteX37" fmla="*/ 2159573 w 2311103"/>
              <a:gd name="connsiteY37" fmla="*/ 281598 h 539820"/>
              <a:gd name="connsiteX38" fmla="*/ 2192360 w 2311103"/>
              <a:gd name="connsiteY38" fmla="*/ 253449 h 539820"/>
              <a:gd name="connsiteX39" fmla="*/ 2229262 w 2311103"/>
              <a:gd name="connsiteY39" fmla="*/ 225145 h 539820"/>
              <a:gd name="connsiteX40" fmla="*/ 2272130 w 2311103"/>
              <a:gd name="connsiteY40" fmla="*/ 191457 h 539820"/>
              <a:gd name="connsiteX41" fmla="*/ 2311103 w 2311103"/>
              <a:gd name="connsiteY41" fmla="*/ 157770 h 539820"/>
              <a:gd name="connsiteX0" fmla="*/ 0 w 2311103"/>
              <a:gd name="connsiteY0" fmla="*/ 396950 h 539820"/>
              <a:gd name="connsiteX1" fmla="*/ 92997 w 2311103"/>
              <a:gd name="connsiteY1" fmla="*/ 315684 h 539820"/>
              <a:gd name="connsiteX2" fmla="*/ 175234 w 2311103"/>
              <a:gd name="connsiteY2" fmla="*/ 248604 h 539820"/>
              <a:gd name="connsiteX3" fmla="*/ 218249 w 2311103"/>
              <a:gd name="connsiteY3" fmla="*/ 213353 h 539820"/>
              <a:gd name="connsiteX4" fmla="*/ 264389 w 2311103"/>
              <a:gd name="connsiteY4" fmla="*/ 178145 h 539820"/>
              <a:gd name="connsiteX5" fmla="*/ 328917 w 2311103"/>
              <a:gd name="connsiteY5" fmla="*/ 136322 h 539820"/>
              <a:gd name="connsiteX6" fmla="*/ 366347 w 2311103"/>
              <a:gd name="connsiteY6" fmla="*/ 107238 h 539820"/>
              <a:gd name="connsiteX7" fmla="*/ 418879 w 2311103"/>
              <a:gd name="connsiteY7" fmla="*/ 74041 h 539820"/>
              <a:gd name="connsiteX8" fmla="*/ 489910 w 2311103"/>
              <a:gd name="connsiteY8" fmla="*/ 37776 h 539820"/>
              <a:gd name="connsiteX9" fmla="*/ 537829 w 2311103"/>
              <a:gd name="connsiteY9" fmla="*/ 21335 h 539820"/>
              <a:gd name="connsiteX10" fmla="*/ 589398 w 2311103"/>
              <a:gd name="connsiteY10" fmla="*/ 10054 h 539820"/>
              <a:gd name="connsiteX11" fmla="*/ 679588 w 2311103"/>
              <a:gd name="connsiteY11" fmla="*/ 7 h 539820"/>
              <a:gd name="connsiteX12" fmla="*/ 761471 w 2311103"/>
              <a:gd name="connsiteY12" fmla="*/ 11489 h 539820"/>
              <a:gd name="connsiteX13" fmla="*/ 810027 w 2311103"/>
              <a:gd name="connsiteY13" fmla="*/ 28560 h 539820"/>
              <a:gd name="connsiteX14" fmla="*/ 857708 w 2311103"/>
              <a:gd name="connsiteY14" fmla="*/ 49785 h 539820"/>
              <a:gd name="connsiteX15" fmla="*/ 911026 w 2311103"/>
              <a:gd name="connsiteY15" fmla="*/ 86426 h 539820"/>
              <a:gd name="connsiteX16" fmla="*/ 970995 w 2311103"/>
              <a:gd name="connsiteY16" fmla="*/ 129644 h 539820"/>
              <a:gd name="connsiteX17" fmla="*/ 1034481 w 2311103"/>
              <a:gd name="connsiteY17" fmla="*/ 176086 h 539820"/>
              <a:gd name="connsiteX18" fmla="*/ 1086607 w 2311103"/>
              <a:gd name="connsiteY18" fmla="*/ 219263 h 539820"/>
              <a:gd name="connsiteX19" fmla="*/ 1147331 w 2311103"/>
              <a:gd name="connsiteY19" fmla="*/ 270569 h 539820"/>
              <a:gd name="connsiteX20" fmla="*/ 1191497 w 2311103"/>
              <a:gd name="connsiteY20" fmla="*/ 308143 h 539820"/>
              <a:gd name="connsiteX21" fmla="*/ 1244862 w 2311103"/>
              <a:gd name="connsiteY21" fmla="*/ 354261 h 539820"/>
              <a:gd name="connsiteX22" fmla="*/ 1296337 w 2311103"/>
              <a:gd name="connsiteY22" fmla="*/ 394920 h 539820"/>
              <a:gd name="connsiteX23" fmla="*/ 1343692 w 2311103"/>
              <a:gd name="connsiteY23" fmla="*/ 430416 h 539820"/>
              <a:gd name="connsiteX24" fmla="*/ 1401449 w 2311103"/>
              <a:gd name="connsiteY24" fmla="*/ 467215 h 539820"/>
              <a:gd name="connsiteX25" fmla="*/ 1462132 w 2311103"/>
              <a:gd name="connsiteY25" fmla="*/ 494497 h 539820"/>
              <a:gd name="connsiteX26" fmla="*/ 1520481 w 2311103"/>
              <a:gd name="connsiteY26" fmla="*/ 515697 h 539820"/>
              <a:gd name="connsiteX27" fmla="*/ 1594906 w 2311103"/>
              <a:gd name="connsiteY27" fmla="*/ 534209 h 539820"/>
              <a:gd name="connsiteX28" fmla="*/ 1664230 w 2311103"/>
              <a:gd name="connsiteY28" fmla="*/ 539364 h 539820"/>
              <a:gd name="connsiteX29" fmla="*/ 1727770 w 2311103"/>
              <a:gd name="connsiteY29" fmla="*/ 538142 h 539820"/>
              <a:gd name="connsiteX30" fmla="*/ 1783517 w 2311103"/>
              <a:gd name="connsiteY30" fmla="*/ 526804 h 539820"/>
              <a:gd name="connsiteX31" fmla="*/ 1830492 w 2311103"/>
              <a:gd name="connsiteY31" fmla="*/ 508010 h 539820"/>
              <a:gd name="connsiteX32" fmla="*/ 1885798 w 2311103"/>
              <a:gd name="connsiteY32" fmla="*/ 481254 h 539820"/>
              <a:gd name="connsiteX33" fmla="*/ 1950302 w 2311103"/>
              <a:gd name="connsiteY33" fmla="*/ 437644 h 539820"/>
              <a:gd name="connsiteX34" fmla="*/ 2001130 w 2311103"/>
              <a:gd name="connsiteY34" fmla="*/ 402124 h 539820"/>
              <a:gd name="connsiteX35" fmla="*/ 2040759 w 2311103"/>
              <a:gd name="connsiteY35" fmla="*/ 370183 h 539820"/>
              <a:gd name="connsiteX36" fmla="*/ 2080368 w 2311103"/>
              <a:gd name="connsiteY36" fmla="*/ 344085 h 539820"/>
              <a:gd name="connsiteX37" fmla="*/ 2117373 w 2311103"/>
              <a:gd name="connsiteY37" fmla="*/ 313660 h 539820"/>
              <a:gd name="connsiteX38" fmla="*/ 2159573 w 2311103"/>
              <a:gd name="connsiteY38" fmla="*/ 281598 h 539820"/>
              <a:gd name="connsiteX39" fmla="*/ 2192360 w 2311103"/>
              <a:gd name="connsiteY39" fmla="*/ 253449 h 539820"/>
              <a:gd name="connsiteX40" fmla="*/ 2229262 w 2311103"/>
              <a:gd name="connsiteY40" fmla="*/ 225145 h 539820"/>
              <a:gd name="connsiteX41" fmla="*/ 2272130 w 2311103"/>
              <a:gd name="connsiteY41" fmla="*/ 191457 h 539820"/>
              <a:gd name="connsiteX42" fmla="*/ 2311103 w 2311103"/>
              <a:gd name="connsiteY42" fmla="*/ 157770 h 539820"/>
              <a:gd name="connsiteX0" fmla="*/ 0 w 2311103"/>
              <a:gd name="connsiteY0" fmla="*/ 396950 h 539820"/>
              <a:gd name="connsiteX1" fmla="*/ 92997 w 2311103"/>
              <a:gd name="connsiteY1" fmla="*/ 315684 h 539820"/>
              <a:gd name="connsiteX2" fmla="*/ 175234 w 2311103"/>
              <a:gd name="connsiteY2" fmla="*/ 248604 h 539820"/>
              <a:gd name="connsiteX3" fmla="*/ 218249 w 2311103"/>
              <a:gd name="connsiteY3" fmla="*/ 213353 h 539820"/>
              <a:gd name="connsiteX4" fmla="*/ 264389 w 2311103"/>
              <a:gd name="connsiteY4" fmla="*/ 178145 h 539820"/>
              <a:gd name="connsiteX5" fmla="*/ 296196 w 2311103"/>
              <a:gd name="connsiteY5" fmla="*/ 154401 h 539820"/>
              <a:gd name="connsiteX6" fmla="*/ 328917 w 2311103"/>
              <a:gd name="connsiteY6" fmla="*/ 136322 h 539820"/>
              <a:gd name="connsiteX7" fmla="*/ 366347 w 2311103"/>
              <a:gd name="connsiteY7" fmla="*/ 107238 h 539820"/>
              <a:gd name="connsiteX8" fmla="*/ 418879 w 2311103"/>
              <a:gd name="connsiteY8" fmla="*/ 74041 h 539820"/>
              <a:gd name="connsiteX9" fmla="*/ 489910 w 2311103"/>
              <a:gd name="connsiteY9" fmla="*/ 37776 h 539820"/>
              <a:gd name="connsiteX10" fmla="*/ 537829 w 2311103"/>
              <a:gd name="connsiteY10" fmla="*/ 21335 h 539820"/>
              <a:gd name="connsiteX11" fmla="*/ 589398 w 2311103"/>
              <a:gd name="connsiteY11" fmla="*/ 10054 h 539820"/>
              <a:gd name="connsiteX12" fmla="*/ 679588 w 2311103"/>
              <a:gd name="connsiteY12" fmla="*/ 7 h 539820"/>
              <a:gd name="connsiteX13" fmla="*/ 761471 w 2311103"/>
              <a:gd name="connsiteY13" fmla="*/ 11489 h 539820"/>
              <a:gd name="connsiteX14" fmla="*/ 810027 w 2311103"/>
              <a:gd name="connsiteY14" fmla="*/ 28560 h 539820"/>
              <a:gd name="connsiteX15" fmla="*/ 857708 w 2311103"/>
              <a:gd name="connsiteY15" fmla="*/ 49785 h 539820"/>
              <a:gd name="connsiteX16" fmla="*/ 911026 w 2311103"/>
              <a:gd name="connsiteY16" fmla="*/ 86426 h 539820"/>
              <a:gd name="connsiteX17" fmla="*/ 970995 w 2311103"/>
              <a:gd name="connsiteY17" fmla="*/ 129644 h 539820"/>
              <a:gd name="connsiteX18" fmla="*/ 1034481 w 2311103"/>
              <a:gd name="connsiteY18" fmla="*/ 176086 h 539820"/>
              <a:gd name="connsiteX19" fmla="*/ 1086607 w 2311103"/>
              <a:gd name="connsiteY19" fmla="*/ 219263 h 539820"/>
              <a:gd name="connsiteX20" fmla="*/ 1147331 w 2311103"/>
              <a:gd name="connsiteY20" fmla="*/ 270569 h 539820"/>
              <a:gd name="connsiteX21" fmla="*/ 1191497 w 2311103"/>
              <a:gd name="connsiteY21" fmla="*/ 308143 h 539820"/>
              <a:gd name="connsiteX22" fmla="*/ 1244862 w 2311103"/>
              <a:gd name="connsiteY22" fmla="*/ 354261 h 539820"/>
              <a:gd name="connsiteX23" fmla="*/ 1296337 w 2311103"/>
              <a:gd name="connsiteY23" fmla="*/ 394920 h 539820"/>
              <a:gd name="connsiteX24" fmla="*/ 1343692 w 2311103"/>
              <a:gd name="connsiteY24" fmla="*/ 430416 h 539820"/>
              <a:gd name="connsiteX25" fmla="*/ 1401449 w 2311103"/>
              <a:gd name="connsiteY25" fmla="*/ 467215 h 539820"/>
              <a:gd name="connsiteX26" fmla="*/ 1462132 w 2311103"/>
              <a:gd name="connsiteY26" fmla="*/ 494497 h 539820"/>
              <a:gd name="connsiteX27" fmla="*/ 1520481 w 2311103"/>
              <a:gd name="connsiteY27" fmla="*/ 515697 h 539820"/>
              <a:gd name="connsiteX28" fmla="*/ 1594906 w 2311103"/>
              <a:gd name="connsiteY28" fmla="*/ 534209 h 539820"/>
              <a:gd name="connsiteX29" fmla="*/ 1664230 w 2311103"/>
              <a:gd name="connsiteY29" fmla="*/ 539364 h 539820"/>
              <a:gd name="connsiteX30" fmla="*/ 1727770 w 2311103"/>
              <a:gd name="connsiteY30" fmla="*/ 538142 h 539820"/>
              <a:gd name="connsiteX31" fmla="*/ 1783517 w 2311103"/>
              <a:gd name="connsiteY31" fmla="*/ 526804 h 539820"/>
              <a:gd name="connsiteX32" fmla="*/ 1830492 w 2311103"/>
              <a:gd name="connsiteY32" fmla="*/ 508010 h 539820"/>
              <a:gd name="connsiteX33" fmla="*/ 1885798 w 2311103"/>
              <a:gd name="connsiteY33" fmla="*/ 481254 h 539820"/>
              <a:gd name="connsiteX34" fmla="*/ 1950302 w 2311103"/>
              <a:gd name="connsiteY34" fmla="*/ 437644 h 539820"/>
              <a:gd name="connsiteX35" fmla="*/ 2001130 w 2311103"/>
              <a:gd name="connsiteY35" fmla="*/ 402124 h 539820"/>
              <a:gd name="connsiteX36" fmla="*/ 2040759 w 2311103"/>
              <a:gd name="connsiteY36" fmla="*/ 370183 h 539820"/>
              <a:gd name="connsiteX37" fmla="*/ 2080368 w 2311103"/>
              <a:gd name="connsiteY37" fmla="*/ 344085 h 539820"/>
              <a:gd name="connsiteX38" fmla="*/ 2117373 w 2311103"/>
              <a:gd name="connsiteY38" fmla="*/ 313660 h 539820"/>
              <a:gd name="connsiteX39" fmla="*/ 2159573 w 2311103"/>
              <a:gd name="connsiteY39" fmla="*/ 281598 h 539820"/>
              <a:gd name="connsiteX40" fmla="*/ 2192360 w 2311103"/>
              <a:gd name="connsiteY40" fmla="*/ 253449 h 539820"/>
              <a:gd name="connsiteX41" fmla="*/ 2229262 w 2311103"/>
              <a:gd name="connsiteY41" fmla="*/ 225145 h 539820"/>
              <a:gd name="connsiteX42" fmla="*/ 2272130 w 2311103"/>
              <a:gd name="connsiteY42" fmla="*/ 191457 h 539820"/>
              <a:gd name="connsiteX43" fmla="*/ 2311103 w 2311103"/>
              <a:gd name="connsiteY43" fmla="*/ 157770 h 539820"/>
              <a:gd name="connsiteX0" fmla="*/ 0 w 2311103"/>
              <a:gd name="connsiteY0" fmla="*/ 396950 h 539820"/>
              <a:gd name="connsiteX1" fmla="*/ 92997 w 2311103"/>
              <a:gd name="connsiteY1" fmla="*/ 315684 h 539820"/>
              <a:gd name="connsiteX2" fmla="*/ 175234 w 2311103"/>
              <a:gd name="connsiteY2" fmla="*/ 248604 h 539820"/>
              <a:gd name="connsiteX3" fmla="*/ 218249 w 2311103"/>
              <a:gd name="connsiteY3" fmla="*/ 213353 h 539820"/>
              <a:gd name="connsiteX4" fmla="*/ 264389 w 2311103"/>
              <a:gd name="connsiteY4" fmla="*/ 178145 h 539820"/>
              <a:gd name="connsiteX5" fmla="*/ 296196 w 2311103"/>
              <a:gd name="connsiteY5" fmla="*/ 154401 h 539820"/>
              <a:gd name="connsiteX6" fmla="*/ 325019 w 2311103"/>
              <a:gd name="connsiteY6" fmla="*/ 136322 h 539820"/>
              <a:gd name="connsiteX7" fmla="*/ 366347 w 2311103"/>
              <a:gd name="connsiteY7" fmla="*/ 107238 h 539820"/>
              <a:gd name="connsiteX8" fmla="*/ 418879 w 2311103"/>
              <a:gd name="connsiteY8" fmla="*/ 74041 h 539820"/>
              <a:gd name="connsiteX9" fmla="*/ 489910 w 2311103"/>
              <a:gd name="connsiteY9" fmla="*/ 37776 h 539820"/>
              <a:gd name="connsiteX10" fmla="*/ 537829 w 2311103"/>
              <a:gd name="connsiteY10" fmla="*/ 21335 h 539820"/>
              <a:gd name="connsiteX11" fmla="*/ 589398 w 2311103"/>
              <a:gd name="connsiteY11" fmla="*/ 10054 h 539820"/>
              <a:gd name="connsiteX12" fmla="*/ 679588 w 2311103"/>
              <a:gd name="connsiteY12" fmla="*/ 7 h 539820"/>
              <a:gd name="connsiteX13" fmla="*/ 761471 w 2311103"/>
              <a:gd name="connsiteY13" fmla="*/ 11489 h 539820"/>
              <a:gd name="connsiteX14" fmla="*/ 810027 w 2311103"/>
              <a:gd name="connsiteY14" fmla="*/ 28560 h 539820"/>
              <a:gd name="connsiteX15" fmla="*/ 857708 w 2311103"/>
              <a:gd name="connsiteY15" fmla="*/ 49785 h 539820"/>
              <a:gd name="connsiteX16" fmla="*/ 911026 w 2311103"/>
              <a:gd name="connsiteY16" fmla="*/ 86426 h 539820"/>
              <a:gd name="connsiteX17" fmla="*/ 970995 w 2311103"/>
              <a:gd name="connsiteY17" fmla="*/ 129644 h 539820"/>
              <a:gd name="connsiteX18" fmla="*/ 1034481 w 2311103"/>
              <a:gd name="connsiteY18" fmla="*/ 176086 h 539820"/>
              <a:gd name="connsiteX19" fmla="*/ 1086607 w 2311103"/>
              <a:gd name="connsiteY19" fmla="*/ 219263 h 539820"/>
              <a:gd name="connsiteX20" fmla="*/ 1147331 w 2311103"/>
              <a:gd name="connsiteY20" fmla="*/ 270569 h 539820"/>
              <a:gd name="connsiteX21" fmla="*/ 1191497 w 2311103"/>
              <a:gd name="connsiteY21" fmla="*/ 308143 h 539820"/>
              <a:gd name="connsiteX22" fmla="*/ 1244862 w 2311103"/>
              <a:gd name="connsiteY22" fmla="*/ 354261 h 539820"/>
              <a:gd name="connsiteX23" fmla="*/ 1296337 w 2311103"/>
              <a:gd name="connsiteY23" fmla="*/ 394920 h 539820"/>
              <a:gd name="connsiteX24" fmla="*/ 1343692 w 2311103"/>
              <a:gd name="connsiteY24" fmla="*/ 430416 h 539820"/>
              <a:gd name="connsiteX25" fmla="*/ 1401449 w 2311103"/>
              <a:gd name="connsiteY25" fmla="*/ 467215 h 539820"/>
              <a:gd name="connsiteX26" fmla="*/ 1462132 w 2311103"/>
              <a:gd name="connsiteY26" fmla="*/ 494497 h 539820"/>
              <a:gd name="connsiteX27" fmla="*/ 1520481 w 2311103"/>
              <a:gd name="connsiteY27" fmla="*/ 515697 h 539820"/>
              <a:gd name="connsiteX28" fmla="*/ 1594906 w 2311103"/>
              <a:gd name="connsiteY28" fmla="*/ 534209 h 539820"/>
              <a:gd name="connsiteX29" fmla="*/ 1664230 w 2311103"/>
              <a:gd name="connsiteY29" fmla="*/ 539364 h 539820"/>
              <a:gd name="connsiteX30" fmla="*/ 1727770 w 2311103"/>
              <a:gd name="connsiteY30" fmla="*/ 538142 h 539820"/>
              <a:gd name="connsiteX31" fmla="*/ 1783517 w 2311103"/>
              <a:gd name="connsiteY31" fmla="*/ 526804 h 539820"/>
              <a:gd name="connsiteX32" fmla="*/ 1830492 w 2311103"/>
              <a:gd name="connsiteY32" fmla="*/ 508010 h 539820"/>
              <a:gd name="connsiteX33" fmla="*/ 1885798 w 2311103"/>
              <a:gd name="connsiteY33" fmla="*/ 481254 h 539820"/>
              <a:gd name="connsiteX34" fmla="*/ 1950302 w 2311103"/>
              <a:gd name="connsiteY34" fmla="*/ 437644 h 539820"/>
              <a:gd name="connsiteX35" fmla="*/ 2001130 w 2311103"/>
              <a:gd name="connsiteY35" fmla="*/ 402124 h 539820"/>
              <a:gd name="connsiteX36" fmla="*/ 2040759 w 2311103"/>
              <a:gd name="connsiteY36" fmla="*/ 370183 h 539820"/>
              <a:gd name="connsiteX37" fmla="*/ 2080368 w 2311103"/>
              <a:gd name="connsiteY37" fmla="*/ 344085 h 539820"/>
              <a:gd name="connsiteX38" fmla="*/ 2117373 w 2311103"/>
              <a:gd name="connsiteY38" fmla="*/ 313660 h 539820"/>
              <a:gd name="connsiteX39" fmla="*/ 2159573 w 2311103"/>
              <a:gd name="connsiteY39" fmla="*/ 281598 h 539820"/>
              <a:gd name="connsiteX40" fmla="*/ 2192360 w 2311103"/>
              <a:gd name="connsiteY40" fmla="*/ 253449 h 539820"/>
              <a:gd name="connsiteX41" fmla="*/ 2229262 w 2311103"/>
              <a:gd name="connsiteY41" fmla="*/ 225145 h 539820"/>
              <a:gd name="connsiteX42" fmla="*/ 2272130 w 2311103"/>
              <a:gd name="connsiteY42" fmla="*/ 191457 h 539820"/>
              <a:gd name="connsiteX43" fmla="*/ 2311103 w 2311103"/>
              <a:gd name="connsiteY43" fmla="*/ 157770 h 539820"/>
              <a:gd name="connsiteX0" fmla="*/ 0 w 2311103"/>
              <a:gd name="connsiteY0" fmla="*/ 396950 h 539820"/>
              <a:gd name="connsiteX1" fmla="*/ 38973 w 2311103"/>
              <a:gd name="connsiteY1" fmla="*/ 354841 h 539820"/>
              <a:gd name="connsiteX2" fmla="*/ 92997 w 2311103"/>
              <a:gd name="connsiteY2" fmla="*/ 315684 h 539820"/>
              <a:gd name="connsiteX3" fmla="*/ 175234 w 2311103"/>
              <a:gd name="connsiteY3" fmla="*/ 248604 h 539820"/>
              <a:gd name="connsiteX4" fmla="*/ 218249 w 2311103"/>
              <a:gd name="connsiteY4" fmla="*/ 213353 h 539820"/>
              <a:gd name="connsiteX5" fmla="*/ 264389 w 2311103"/>
              <a:gd name="connsiteY5" fmla="*/ 178145 h 539820"/>
              <a:gd name="connsiteX6" fmla="*/ 296196 w 2311103"/>
              <a:gd name="connsiteY6" fmla="*/ 154401 h 539820"/>
              <a:gd name="connsiteX7" fmla="*/ 325019 w 2311103"/>
              <a:gd name="connsiteY7" fmla="*/ 136322 h 539820"/>
              <a:gd name="connsiteX8" fmla="*/ 366347 w 2311103"/>
              <a:gd name="connsiteY8" fmla="*/ 107238 h 539820"/>
              <a:gd name="connsiteX9" fmla="*/ 418879 w 2311103"/>
              <a:gd name="connsiteY9" fmla="*/ 74041 h 539820"/>
              <a:gd name="connsiteX10" fmla="*/ 489910 w 2311103"/>
              <a:gd name="connsiteY10" fmla="*/ 37776 h 539820"/>
              <a:gd name="connsiteX11" fmla="*/ 537829 w 2311103"/>
              <a:gd name="connsiteY11" fmla="*/ 21335 h 539820"/>
              <a:gd name="connsiteX12" fmla="*/ 589398 w 2311103"/>
              <a:gd name="connsiteY12" fmla="*/ 10054 h 539820"/>
              <a:gd name="connsiteX13" fmla="*/ 679588 w 2311103"/>
              <a:gd name="connsiteY13" fmla="*/ 7 h 539820"/>
              <a:gd name="connsiteX14" fmla="*/ 761471 w 2311103"/>
              <a:gd name="connsiteY14" fmla="*/ 11489 h 539820"/>
              <a:gd name="connsiteX15" fmla="*/ 810027 w 2311103"/>
              <a:gd name="connsiteY15" fmla="*/ 28560 h 539820"/>
              <a:gd name="connsiteX16" fmla="*/ 857708 w 2311103"/>
              <a:gd name="connsiteY16" fmla="*/ 49785 h 539820"/>
              <a:gd name="connsiteX17" fmla="*/ 911026 w 2311103"/>
              <a:gd name="connsiteY17" fmla="*/ 86426 h 539820"/>
              <a:gd name="connsiteX18" fmla="*/ 970995 w 2311103"/>
              <a:gd name="connsiteY18" fmla="*/ 129644 h 539820"/>
              <a:gd name="connsiteX19" fmla="*/ 1034481 w 2311103"/>
              <a:gd name="connsiteY19" fmla="*/ 176086 h 539820"/>
              <a:gd name="connsiteX20" fmla="*/ 1086607 w 2311103"/>
              <a:gd name="connsiteY20" fmla="*/ 219263 h 539820"/>
              <a:gd name="connsiteX21" fmla="*/ 1147331 w 2311103"/>
              <a:gd name="connsiteY21" fmla="*/ 270569 h 539820"/>
              <a:gd name="connsiteX22" fmla="*/ 1191497 w 2311103"/>
              <a:gd name="connsiteY22" fmla="*/ 308143 h 539820"/>
              <a:gd name="connsiteX23" fmla="*/ 1244862 w 2311103"/>
              <a:gd name="connsiteY23" fmla="*/ 354261 h 539820"/>
              <a:gd name="connsiteX24" fmla="*/ 1296337 w 2311103"/>
              <a:gd name="connsiteY24" fmla="*/ 394920 h 539820"/>
              <a:gd name="connsiteX25" fmla="*/ 1343692 w 2311103"/>
              <a:gd name="connsiteY25" fmla="*/ 430416 h 539820"/>
              <a:gd name="connsiteX26" fmla="*/ 1401449 w 2311103"/>
              <a:gd name="connsiteY26" fmla="*/ 467215 h 539820"/>
              <a:gd name="connsiteX27" fmla="*/ 1462132 w 2311103"/>
              <a:gd name="connsiteY27" fmla="*/ 494497 h 539820"/>
              <a:gd name="connsiteX28" fmla="*/ 1520481 w 2311103"/>
              <a:gd name="connsiteY28" fmla="*/ 515697 h 539820"/>
              <a:gd name="connsiteX29" fmla="*/ 1594906 w 2311103"/>
              <a:gd name="connsiteY29" fmla="*/ 534209 h 539820"/>
              <a:gd name="connsiteX30" fmla="*/ 1664230 w 2311103"/>
              <a:gd name="connsiteY30" fmla="*/ 539364 h 539820"/>
              <a:gd name="connsiteX31" fmla="*/ 1727770 w 2311103"/>
              <a:gd name="connsiteY31" fmla="*/ 538142 h 539820"/>
              <a:gd name="connsiteX32" fmla="*/ 1783517 w 2311103"/>
              <a:gd name="connsiteY32" fmla="*/ 526804 h 539820"/>
              <a:gd name="connsiteX33" fmla="*/ 1830492 w 2311103"/>
              <a:gd name="connsiteY33" fmla="*/ 508010 h 539820"/>
              <a:gd name="connsiteX34" fmla="*/ 1885798 w 2311103"/>
              <a:gd name="connsiteY34" fmla="*/ 481254 h 539820"/>
              <a:gd name="connsiteX35" fmla="*/ 1950302 w 2311103"/>
              <a:gd name="connsiteY35" fmla="*/ 437644 h 539820"/>
              <a:gd name="connsiteX36" fmla="*/ 2001130 w 2311103"/>
              <a:gd name="connsiteY36" fmla="*/ 402124 h 539820"/>
              <a:gd name="connsiteX37" fmla="*/ 2040759 w 2311103"/>
              <a:gd name="connsiteY37" fmla="*/ 370183 h 539820"/>
              <a:gd name="connsiteX38" fmla="*/ 2080368 w 2311103"/>
              <a:gd name="connsiteY38" fmla="*/ 344085 h 539820"/>
              <a:gd name="connsiteX39" fmla="*/ 2117373 w 2311103"/>
              <a:gd name="connsiteY39" fmla="*/ 313660 h 539820"/>
              <a:gd name="connsiteX40" fmla="*/ 2159573 w 2311103"/>
              <a:gd name="connsiteY40" fmla="*/ 281598 h 539820"/>
              <a:gd name="connsiteX41" fmla="*/ 2192360 w 2311103"/>
              <a:gd name="connsiteY41" fmla="*/ 253449 h 539820"/>
              <a:gd name="connsiteX42" fmla="*/ 2229262 w 2311103"/>
              <a:gd name="connsiteY42" fmla="*/ 225145 h 539820"/>
              <a:gd name="connsiteX43" fmla="*/ 2272130 w 2311103"/>
              <a:gd name="connsiteY43" fmla="*/ 191457 h 539820"/>
              <a:gd name="connsiteX44" fmla="*/ 2311103 w 2311103"/>
              <a:gd name="connsiteY44" fmla="*/ 157770 h 539820"/>
              <a:gd name="connsiteX0" fmla="*/ 0 w 2311103"/>
              <a:gd name="connsiteY0" fmla="*/ 396950 h 539820"/>
              <a:gd name="connsiteX1" fmla="*/ 38973 w 2311103"/>
              <a:gd name="connsiteY1" fmla="*/ 354841 h 539820"/>
              <a:gd name="connsiteX2" fmla="*/ 92997 w 2311103"/>
              <a:gd name="connsiteY2" fmla="*/ 315684 h 539820"/>
              <a:gd name="connsiteX3" fmla="*/ 136406 w 2311103"/>
              <a:gd name="connsiteY3" fmla="*/ 279044 h 539820"/>
              <a:gd name="connsiteX4" fmla="*/ 175234 w 2311103"/>
              <a:gd name="connsiteY4" fmla="*/ 248604 h 539820"/>
              <a:gd name="connsiteX5" fmla="*/ 218249 w 2311103"/>
              <a:gd name="connsiteY5" fmla="*/ 213353 h 539820"/>
              <a:gd name="connsiteX6" fmla="*/ 264389 w 2311103"/>
              <a:gd name="connsiteY6" fmla="*/ 178145 h 539820"/>
              <a:gd name="connsiteX7" fmla="*/ 296196 w 2311103"/>
              <a:gd name="connsiteY7" fmla="*/ 154401 h 539820"/>
              <a:gd name="connsiteX8" fmla="*/ 325019 w 2311103"/>
              <a:gd name="connsiteY8" fmla="*/ 136322 h 539820"/>
              <a:gd name="connsiteX9" fmla="*/ 366347 w 2311103"/>
              <a:gd name="connsiteY9" fmla="*/ 107238 h 539820"/>
              <a:gd name="connsiteX10" fmla="*/ 418879 w 2311103"/>
              <a:gd name="connsiteY10" fmla="*/ 74041 h 539820"/>
              <a:gd name="connsiteX11" fmla="*/ 489910 w 2311103"/>
              <a:gd name="connsiteY11" fmla="*/ 37776 h 539820"/>
              <a:gd name="connsiteX12" fmla="*/ 537829 w 2311103"/>
              <a:gd name="connsiteY12" fmla="*/ 21335 h 539820"/>
              <a:gd name="connsiteX13" fmla="*/ 589398 w 2311103"/>
              <a:gd name="connsiteY13" fmla="*/ 10054 h 539820"/>
              <a:gd name="connsiteX14" fmla="*/ 679588 w 2311103"/>
              <a:gd name="connsiteY14" fmla="*/ 7 h 539820"/>
              <a:gd name="connsiteX15" fmla="*/ 761471 w 2311103"/>
              <a:gd name="connsiteY15" fmla="*/ 11489 h 539820"/>
              <a:gd name="connsiteX16" fmla="*/ 810027 w 2311103"/>
              <a:gd name="connsiteY16" fmla="*/ 28560 h 539820"/>
              <a:gd name="connsiteX17" fmla="*/ 857708 w 2311103"/>
              <a:gd name="connsiteY17" fmla="*/ 49785 h 539820"/>
              <a:gd name="connsiteX18" fmla="*/ 911026 w 2311103"/>
              <a:gd name="connsiteY18" fmla="*/ 86426 h 539820"/>
              <a:gd name="connsiteX19" fmla="*/ 970995 w 2311103"/>
              <a:gd name="connsiteY19" fmla="*/ 129644 h 539820"/>
              <a:gd name="connsiteX20" fmla="*/ 1034481 w 2311103"/>
              <a:gd name="connsiteY20" fmla="*/ 176086 h 539820"/>
              <a:gd name="connsiteX21" fmla="*/ 1086607 w 2311103"/>
              <a:gd name="connsiteY21" fmla="*/ 219263 h 539820"/>
              <a:gd name="connsiteX22" fmla="*/ 1147331 w 2311103"/>
              <a:gd name="connsiteY22" fmla="*/ 270569 h 539820"/>
              <a:gd name="connsiteX23" fmla="*/ 1191497 w 2311103"/>
              <a:gd name="connsiteY23" fmla="*/ 308143 h 539820"/>
              <a:gd name="connsiteX24" fmla="*/ 1244862 w 2311103"/>
              <a:gd name="connsiteY24" fmla="*/ 354261 h 539820"/>
              <a:gd name="connsiteX25" fmla="*/ 1296337 w 2311103"/>
              <a:gd name="connsiteY25" fmla="*/ 394920 h 539820"/>
              <a:gd name="connsiteX26" fmla="*/ 1343692 w 2311103"/>
              <a:gd name="connsiteY26" fmla="*/ 430416 h 539820"/>
              <a:gd name="connsiteX27" fmla="*/ 1401449 w 2311103"/>
              <a:gd name="connsiteY27" fmla="*/ 467215 h 539820"/>
              <a:gd name="connsiteX28" fmla="*/ 1462132 w 2311103"/>
              <a:gd name="connsiteY28" fmla="*/ 494497 h 539820"/>
              <a:gd name="connsiteX29" fmla="*/ 1520481 w 2311103"/>
              <a:gd name="connsiteY29" fmla="*/ 515697 h 539820"/>
              <a:gd name="connsiteX30" fmla="*/ 1594906 w 2311103"/>
              <a:gd name="connsiteY30" fmla="*/ 534209 h 539820"/>
              <a:gd name="connsiteX31" fmla="*/ 1664230 w 2311103"/>
              <a:gd name="connsiteY31" fmla="*/ 539364 h 539820"/>
              <a:gd name="connsiteX32" fmla="*/ 1727770 w 2311103"/>
              <a:gd name="connsiteY32" fmla="*/ 538142 h 539820"/>
              <a:gd name="connsiteX33" fmla="*/ 1783517 w 2311103"/>
              <a:gd name="connsiteY33" fmla="*/ 526804 h 539820"/>
              <a:gd name="connsiteX34" fmla="*/ 1830492 w 2311103"/>
              <a:gd name="connsiteY34" fmla="*/ 508010 h 539820"/>
              <a:gd name="connsiteX35" fmla="*/ 1885798 w 2311103"/>
              <a:gd name="connsiteY35" fmla="*/ 481254 h 539820"/>
              <a:gd name="connsiteX36" fmla="*/ 1950302 w 2311103"/>
              <a:gd name="connsiteY36" fmla="*/ 437644 h 539820"/>
              <a:gd name="connsiteX37" fmla="*/ 2001130 w 2311103"/>
              <a:gd name="connsiteY37" fmla="*/ 402124 h 539820"/>
              <a:gd name="connsiteX38" fmla="*/ 2040759 w 2311103"/>
              <a:gd name="connsiteY38" fmla="*/ 370183 h 539820"/>
              <a:gd name="connsiteX39" fmla="*/ 2080368 w 2311103"/>
              <a:gd name="connsiteY39" fmla="*/ 344085 h 539820"/>
              <a:gd name="connsiteX40" fmla="*/ 2117373 w 2311103"/>
              <a:gd name="connsiteY40" fmla="*/ 313660 h 539820"/>
              <a:gd name="connsiteX41" fmla="*/ 2159573 w 2311103"/>
              <a:gd name="connsiteY41" fmla="*/ 281598 h 539820"/>
              <a:gd name="connsiteX42" fmla="*/ 2192360 w 2311103"/>
              <a:gd name="connsiteY42" fmla="*/ 253449 h 539820"/>
              <a:gd name="connsiteX43" fmla="*/ 2229262 w 2311103"/>
              <a:gd name="connsiteY43" fmla="*/ 225145 h 539820"/>
              <a:gd name="connsiteX44" fmla="*/ 2272130 w 2311103"/>
              <a:gd name="connsiteY44" fmla="*/ 191457 h 539820"/>
              <a:gd name="connsiteX45" fmla="*/ 2311103 w 2311103"/>
              <a:gd name="connsiteY45" fmla="*/ 157770 h 539820"/>
              <a:gd name="connsiteX0" fmla="*/ 0 w 2311103"/>
              <a:gd name="connsiteY0" fmla="*/ 396950 h 539820"/>
              <a:gd name="connsiteX1" fmla="*/ 38973 w 2311103"/>
              <a:gd name="connsiteY1" fmla="*/ 354841 h 539820"/>
              <a:gd name="connsiteX2" fmla="*/ 85202 w 2311103"/>
              <a:gd name="connsiteY2" fmla="*/ 314000 h 539820"/>
              <a:gd name="connsiteX3" fmla="*/ 136406 w 2311103"/>
              <a:gd name="connsiteY3" fmla="*/ 279044 h 539820"/>
              <a:gd name="connsiteX4" fmla="*/ 175234 w 2311103"/>
              <a:gd name="connsiteY4" fmla="*/ 248604 h 539820"/>
              <a:gd name="connsiteX5" fmla="*/ 218249 w 2311103"/>
              <a:gd name="connsiteY5" fmla="*/ 213353 h 539820"/>
              <a:gd name="connsiteX6" fmla="*/ 264389 w 2311103"/>
              <a:gd name="connsiteY6" fmla="*/ 178145 h 539820"/>
              <a:gd name="connsiteX7" fmla="*/ 296196 w 2311103"/>
              <a:gd name="connsiteY7" fmla="*/ 154401 h 539820"/>
              <a:gd name="connsiteX8" fmla="*/ 325019 w 2311103"/>
              <a:gd name="connsiteY8" fmla="*/ 136322 h 539820"/>
              <a:gd name="connsiteX9" fmla="*/ 366347 w 2311103"/>
              <a:gd name="connsiteY9" fmla="*/ 107238 h 539820"/>
              <a:gd name="connsiteX10" fmla="*/ 418879 w 2311103"/>
              <a:gd name="connsiteY10" fmla="*/ 74041 h 539820"/>
              <a:gd name="connsiteX11" fmla="*/ 489910 w 2311103"/>
              <a:gd name="connsiteY11" fmla="*/ 37776 h 539820"/>
              <a:gd name="connsiteX12" fmla="*/ 537829 w 2311103"/>
              <a:gd name="connsiteY12" fmla="*/ 21335 h 539820"/>
              <a:gd name="connsiteX13" fmla="*/ 589398 w 2311103"/>
              <a:gd name="connsiteY13" fmla="*/ 10054 h 539820"/>
              <a:gd name="connsiteX14" fmla="*/ 679588 w 2311103"/>
              <a:gd name="connsiteY14" fmla="*/ 7 h 539820"/>
              <a:gd name="connsiteX15" fmla="*/ 761471 w 2311103"/>
              <a:gd name="connsiteY15" fmla="*/ 11489 h 539820"/>
              <a:gd name="connsiteX16" fmla="*/ 810027 w 2311103"/>
              <a:gd name="connsiteY16" fmla="*/ 28560 h 539820"/>
              <a:gd name="connsiteX17" fmla="*/ 857708 w 2311103"/>
              <a:gd name="connsiteY17" fmla="*/ 49785 h 539820"/>
              <a:gd name="connsiteX18" fmla="*/ 911026 w 2311103"/>
              <a:gd name="connsiteY18" fmla="*/ 86426 h 539820"/>
              <a:gd name="connsiteX19" fmla="*/ 970995 w 2311103"/>
              <a:gd name="connsiteY19" fmla="*/ 129644 h 539820"/>
              <a:gd name="connsiteX20" fmla="*/ 1034481 w 2311103"/>
              <a:gd name="connsiteY20" fmla="*/ 176086 h 539820"/>
              <a:gd name="connsiteX21" fmla="*/ 1086607 w 2311103"/>
              <a:gd name="connsiteY21" fmla="*/ 219263 h 539820"/>
              <a:gd name="connsiteX22" fmla="*/ 1147331 w 2311103"/>
              <a:gd name="connsiteY22" fmla="*/ 270569 h 539820"/>
              <a:gd name="connsiteX23" fmla="*/ 1191497 w 2311103"/>
              <a:gd name="connsiteY23" fmla="*/ 308143 h 539820"/>
              <a:gd name="connsiteX24" fmla="*/ 1244862 w 2311103"/>
              <a:gd name="connsiteY24" fmla="*/ 354261 h 539820"/>
              <a:gd name="connsiteX25" fmla="*/ 1296337 w 2311103"/>
              <a:gd name="connsiteY25" fmla="*/ 394920 h 539820"/>
              <a:gd name="connsiteX26" fmla="*/ 1343692 w 2311103"/>
              <a:gd name="connsiteY26" fmla="*/ 430416 h 539820"/>
              <a:gd name="connsiteX27" fmla="*/ 1401449 w 2311103"/>
              <a:gd name="connsiteY27" fmla="*/ 467215 h 539820"/>
              <a:gd name="connsiteX28" fmla="*/ 1462132 w 2311103"/>
              <a:gd name="connsiteY28" fmla="*/ 494497 h 539820"/>
              <a:gd name="connsiteX29" fmla="*/ 1520481 w 2311103"/>
              <a:gd name="connsiteY29" fmla="*/ 515697 h 539820"/>
              <a:gd name="connsiteX30" fmla="*/ 1594906 w 2311103"/>
              <a:gd name="connsiteY30" fmla="*/ 534209 h 539820"/>
              <a:gd name="connsiteX31" fmla="*/ 1664230 w 2311103"/>
              <a:gd name="connsiteY31" fmla="*/ 539364 h 539820"/>
              <a:gd name="connsiteX32" fmla="*/ 1727770 w 2311103"/>
              <a:gd name="connsiteY32" fmla="*/ 538142 h 539820"/>
              <a:gd name="connsiteX33" fmla="*/ 1783517 w 2311103"/>
              <a:gd name="connsiteY33" fmla="*/ 526804 h 539820"/>
              <a:gd name="connsiteX34" fmla="*/ 1830492 w 2311103"/>
              <a:gd name="connsiteY34" fmla="*/ 508010 h 539820"/>
              <a:gd name="connsiteX35" fmla="*/ 1885798 w 2311103"/>
              <a:gd name="connsiteY35" fmla="*/ 481254 h 539820"/>
              <a:gd name="connsiteX36" fmla="*/ 1950302 w 2311103"/>
              <a:gd name="connsiteY36" fmla="*/ 437644 h 539820"/>
              <a:gd name="connsiteX37" fmla="*/ 2001130 w 2311103"/>
              <a:gd name="connsiteY37" fmla="*/ 402124 h 539820"/>
              <a:gd name="connsiteX38" fmla="*/ 2040759 w 2311103"/>
              <a:gd name="connsiteY38" fmla="*/ 370183 h 539820"/>
              <a:gd name="connsiteX39" fmla="*/ 2080368 w 2311103"/>
              <a:gd name="connsiteY39" fmla="*/ 344085 h 539820"/>
              <a:gd name="connsiteX40" fmla="*/ 2117373 w 2311103"/>
              <a:gd name="connsiteY40" fmla="*/ 313660 h 539820"/>
              <a:gd name="connsiteX41" fmla="*/ 2159573 w 2311103"/>
              <a:gd name="connsiteY41" fmla="*/ 281598 h 539820"/>
              <a:gd name="connsiteX42" fmla="*/ 2192360 w 2311103"/>
              <a:gd name="connsiteY42" fmla="*/ 253449 h 539820"/>
              <a:gd name="connsiteX43" fmla="*/ 2229262 w 2311103"/>
              <a:gd name="connsiteY43" fmla="*/ 225145 h 539820"/>
              <a:gd name="connsiteX44" fmla="*/ 2272130 w 2311103"/>
              <a:gd name="connsiteY44" fmla="*/ 191457 h 539820"/>
              <a:gd name="connsiteX45" fmla="*/ 2311103 w 2311103"/>
              <a:gd name="connsiteY45" fmla="*/ 157770 h 539820"/>
              <a:gd name="connsiteX0" fmla="*/ 0 w 2311103"/>
              <a:gd name="connsiteY0" fmla="*/ 396950 h 539820"/>
              <a:gd name="connsiteX1" fmla="*/ 38973 w 2311103"/>
              <a:gd name="connsiteY1" fmla="*/ 354841 h 539820"/>
              <a:gd name="connsiteX2" fmla="*/ 85202 w 2311103"/>
              <a:gd name="connsiteY2" fmla="*/ 314000 h 539820"/>
              <a:gd name="connsiteX3" fmla="*/ 132509 w 2311103"/>
              <a:gd name="connsiteY3" fmla="*/ 275675 h 539820"/>
              <a:gd name="connsiteX4" fmla="*/ 175234 w 2311103"/>
              <a:gd name="connsiteY4" fmla="*/ 248604 h 539820"/>
              <a:gd name="connsiteX5" fmla="*/ 218249 w 2311103"/>
              <a:gd name="connsiteY5" fmla="*/ 213353 h 539820"/>
              <a:gd name="connsiteX6" fmla="*/ 264389 w 2311103"/>
              <a:gd name="connsiteY6" fmla="*/ 178145 h 539820"/>
              <a:gd name="connsiteX7" fmla="*/ 296196 w 2311103"/>
              <a:gd name="connsiteY7" fmla="*/ 154401 h 539820"/>
              <a:gd name="connsiteX8" fmla="*/ 325019 w 2311103"/>
              <a:gd name="connsiteY8" fmla="*/ 136322 h 539820"/>
              <a:gd name="connsiteX9" fmla="*/ 366347 w 2311103"/>
              <a:gd name="connsiteY9" fmla="*/ 107238 h 539820"/>
              <a:gd name="connsiteX10" fmla="*/ 418879 w 2311103"/>
              <a:gd name="connsiteY10" fmla="*/ 74041 h 539820"/>
              <a:gd name="connsiteX11" fmla="*/ 489910 w 2311103"/>
              <a:gd name="connsiteY11" fmla="*/ 37776 h 539820"/>
              <a:gd name="connsiteX12" fmla="*/ 537829 w 2311103"/>
              <a:gd name="connsiteY12" fmla="*/ 21335 h 539820"/>
              <a:gd name="connsiteX13" fmla="*/ 589398 w 2311103"/>
              <a:gd name="connsiteY13" fmla="*/ 10054 h 539820"/>
              <a:gd name="connsiteX14" fmla="*/ 679588 w 2311103"/>
              <a:gd name="connsiteY14" fmla="*/ 7 h 539820"/>
              <a:gd name="connsiteX15" fmla="*/ 761471 w 2311103"/>
              <a:gd name="connsiteY15" fmla="*/ 11489 h 539820"/>
              <a:gd name="connsiteX16" fmla="*/ 810027 w 2311103"/>
              <a:gd name="connsiteY16" fmla="*/ 28560 h 539820"/>
              <a:gd name="connsiteX17" fmla="*/ 857708 w 2311103"/>
              <a:gd name="connsiteY17" fmla="*/ 49785 h 539820"/>
              <a:gd name="connsiteX18" fmla="*/ 911026 w 2311103"/>
              <a:gd name="connsiteY18" fmla="*/ 86426 h 539820"/>
              <a:gd name="connsiteX19" fmla="*/ 970995 w 2311103"/>
              <a:gd name="connsiteY19" fmla="*/ 129644 h 539820"/>
              <a:gd name="connsiteX20" fmla="*/ 1034481 w 2311103"/>
              <a:gd name="connsiteY20" fmla="*/ 176086 h 539820"/>
              <a:gd name="connsiteX21" fmla="*/ 1086607 w 2311103"/>
              <a:gd name="connsiteY21" fmla="*/ 219263 h 539820"/>
              <a:gd name="connsiteX22" fmla="*/ 1147331 w 2311103"/>
              <a:gd name="connsiteY22" fmla="*/ 270569 h 539820"/>
              <a:gd name="connsiteX23" fmla="*/ 1191497 w 2311103"/>
              <a:gd name="connsiteY23" fmla="*/ 308143 h 539820"/>
              <a:gd name="connsiteX24" fmla="*/ 1244862 w 2311103"/>
              <a:gd name="connsiteY24" fmla="*/ 354261 h 539820"/>
              <a:gd name="connsiteX25" fmla="*/ 1296337 w 2311103"/>
              <a:gd name="connsiteY25" fmla="*/ 394920 h 539820"/>
              <a:gd name="connsiteX26" fmla="*/ 1343692 w 2311103"/>
              <a:gd name="connsiteY26" fmla="*/ 430416 h 539820"/>
              <a:gd name="connsiteX27" fmla="*/ 1401449 w 2311103"/>
              <a:gd name="connsiteY27" fmla="*/ 467215 h 539820"/>
              <a:gd name="connsiteX28" fmla="*/ 1462132 w 2311103"/>
              <a:gd name="connsiteY28" fmla="*/ 494497 h 539820"/>
              <a:gd name="connsiteX29" fmla="*/ 1520481 w 2311103"/>
              <a:gd name="connsiteY29" fmla="*/ 515697 h 539820"/>
              <a:gd name="connsiteX30" fmla="*/ 1594906 w 2311103"/>
              <a:gd name="connsiteY30" fmla="*/ 534209 h 539820"/>
              <a:gd name="connsiteX31" fmla="*/ 1664230 w 2311103"/>
              <a:gd name="connsiteY31" fmla="*/ 539364 h 539820"/>
              <a:gd name="connsiteX32" fmla="*/ 1727770 w 2311103"/>
              <a:gd name="connsiteY32" fmla="*/ 538142 h 539820"/>
              <a:gd name="connsiteX33" fmla="*/ 1783517 w 2311103"/>
              <a:gd name="connsiteY33" fmla="*/ 526804 h 539820"/>
              <a:gd name="connsiteX34" fmla="*/ 1830492 w 2311103"/>
              <a:gd name="connsiteY34" fmla="*/ 508010 h 539820"/>
              <a:gd name="connsiteX35" fmla="*/ 1885798 w 2311103"/>
              <a:gd name="connsiteY35" fmla="*/ 481254 h 539820"/>
              <a:gd name="connsiteX36" fmla="*/ 1950302 w 2311103"/>
              <a:gd name="connsiteY36" fmla="*/ 437644 h 539820"/>
              <a:gd name="connsiteX37" fmla="*/ 2001130 w 2311103"/>
              <a:gd name="connsiteY37" fmla="*/ 402124 h 539820"/>
              <a:gd name="connsiteX38" fmla="*/ 2040759 w 2311103"/>
              <a:gd name="connsiteY38" fmla="*/ 370183 h 539820"/>
              <a:gd name="connsiteX39" fmla="*/ 2080368 w 2311103"/>
              <a:gd name="connsiteY39" fmla="*/ 344085 h 539820"/>
              <a:gd name="connsiteX40" fmla="*/ 2117373 w 2311103"/>
              <a:gd name="connsiteY40" fmla="*/ 313660 h 539820"/>
              <a:gd name="connsiteX41" fmla="*/ 2159573 w 2311103"/>
              <a:gd name="connsiteY41" fmla="*/ 281598 h 539820"/>
              <a:gd name="connsiteX42" fmla="*/ 2192360 w 2311103"/>
              <a:gd name="connsiteY42" fmla="*/ 253449 h 539820"/>
              <a:gd name="connsiteX43" fmla="*/ 2229262 w 2311103"/>
              <a:gd name="connsiteY43" fmla="*/ 225145 h 539820"/>
              <a:gd name="connsiteX44" fmla="*/ 2272130 w 2311103"/>
              <a:gd name="connsiteY44" fmla="*/ 191457 h 539820"/>
              <a:gd name="connsiteX45" fmla="*/ 2311103 w 2311103"/>
              <a:gd name="connsiteY45" fmla="*/ 157770 h 539820"/>
              <a:gd name="connsiteX0" fmla="*/ 0 w 2311103"/>
              <a:gd name="connsiteY0" fmla="*/ 396950 h 539820"/>
              <a:gd name="connsiteX1" fmla="*/ 38973 w 2311103"/>
              <a:gd name="connsiteY1" fmla="*/ 354841 h 539820"/>
              <a:gd name="connsiteX2" fmla="*/ 85202 w 2311103"/>
              <a:gd name="connsiteY2" fmla="*/ 314000 h 539820"/>
              <a:gd name="connsiteX3" fmla="*/ 132509 w 2311103"/>
              <a:gd name="connsiteY3" fmla="*/ 275675 h 539820"/>
              <a:gd name="connsiteX4" fmla="*/ 171336 w 2311103"/>
              <a:gd name="connsiteY4" fmla="*/ 246920 h 539820"/>
              <a:gd name="connsiteX5" fmla="*/ 218249 w 2311103"/>
              <a:gd name="connsiteY5" fmla="*/ 213353 h 539820"/>
              <a:gd name="connsiteX6" fmla="*/ 264389 w 2311103"/>
              <a:gd name="connsiteY6" fmla="*/ 178145 h 539820"/>
              <a:gd name="connsiteX7" fmla="*/ 296196 w 2311103"/>
              <a:gd name="connsiteY7" fmla="*/ 154401 h 539820"/>
              <a:gd name="connsiteX8" fmla="*/ 325019 w 2311103"/>
              <a:gd name="connsiteY8" fmla="*/ 136322 h 539820"/>
              <a:gd name="connsiteX9" fmla="*/ 366347 w 2311103"/>
              <a:gd name="connsiteY9" fmla="*/ 107238 h 539820"/>
              <a:gd name="connsiteX10" fmla="*/ 418879 w 2311103"/>
              <a:gd name="connsiteY10" fmla="*/ 74041 h 539820"/>
              <a:gd name="connsiteX11" fmla="*/ 489910 w 2311103"/>
              <a:gd name="connsiteY11" fmla="*/ 37776 h 539820"/>
              <a:gd name="connsiteX12" fmla="*/ 537829 w 2311103"/>
              <a:gd name="connsiteY12" fmla="*/ 21335 h 539820"/>
              <a:gd name="connsiteX13" fmla="*/ 589398 w 2311103"/>
              <a:gd name="connsiteY13" fmla="*/ 10054 h 539820"/>
              <a:gd name="connsiteX14" fmla="*/ 679588 w 2311103"/>
              <a:gd name="connsiteY14" fmla="*/ 7 h 539820"/>
              <a:gd name="connsiteX15" fmla="*/ 761471 w 2311103"/>
              <a:gd name="connsiteY15" fmla="*/ 11489 h 539820"/>
              <a:gd name="connsiteX16" fmla="*/ 810027 w 2311103"/>
              <a:gd name="connsiteY16" fmla="*/ 28560 h 539820"/>
              <a:gd name="connsiteX17" fmla="*/ 857708 w 2311103"/>
              <a:gd name="connsiteY17" fmla="*/ 49785 h 539820"/>
              <a:gd name="connsiteX18" fmla="*/ 911026 w 2311103"/>
              <a:gd name="connsiteY18" fmla="*/ 86426 h 539820"/>
              <a:gd name="connsiteX19" fmla="*/ 970995 w 2311103"/>
              <a:gd name="connsiteY19" fmla="*/ 129644 h 539820"/>
              <a:gd name="connsiteX20" fmla="*/ 1034481 w 2311103"/>
              <a:gd name="connsiteY20" fmla="*/ 176086 h 539820"/>
              <a:gd name="connsiteX21" fmla="*/ 1086607 w 2311103"/>
              <a:gd name="connsiteY21" fmla="*/ 219263 h 539820"/>
              <a:gd name="connsiteX22" fmla="*/ 1147331 w 2311103"/>
              <a:gd name="connsiteY22" fmla="*/ 270569 h 539820"/>
              <a:gd name="connsiteX23" fmla="*/ 1191497 w 2311103"/>
              <a:gd name="connsiteY23" fmla="*/ 308143 h 539820"/>
              <a:gd name="connsiteX24" fmla="*/ 1244862 w 2311103"/>
              <a:gd name="connsiteY24" fmla="*/ 354261 h 539820"/>
              <a:gd name="connsiteX25" fmla="*/ 1296337 w 2311103"/>
              <a:gd name="connsiteY25" fmla="*/ 394920 h 539820"/>
              <a:gd name="connsiteX26" fmla="*/ 1343692 w 2311103"/>
              <a:gd name="connsiteY26" fmla="*/ 430416 h 539820"/>
              <a:gd name="connsiteX27" fmla="*/ 1401449 w 2311103"/>
              <a:gd name="connsiteY27" fmla="*/ 467215 h 539820"/>
              <a:gd name="connsiteX28" fmla="*/ 1462132 w 2311103"/>
              <a:gd name="connsiteY28" fmla="*/ 494497 h 539820"/>
              <a:gd name="connsiteX29" fmla="*/ 1520481 w 2311103"/>
              <a:gd name="connsiteY29" fmla="*/ 515697 h 539820"/>
              <a:gd name="connsiteX30" fmla="*/ 1594906 w 2311103"/>
              <a:gd name="connsiteY30" fmla="*/ 534209 h 539820"/>
              <a:gd name="connsiteX31" fmla="*/ 1664230 w 2311103"/>
              <a:gd name="connsiteY31" fmla="*/ 539364 h 539820"/>
              <a:gd name="connsiteX32" fmla="*/ 1727770 w 2311103"/>
              <a:gd name="connsiteY32" fmla="*/ 538142 h 539820"/>
              <a:gd name="connsiteX33" fmla="*/ 1783517 w 2311103"/>
              <a:gd name="connsiteY33" fmla="*/ 526804 h 539820"/>
              <a:gd name="connsiteX34" fmla="*/ 1830492 w 2311103"/>
              <a:gd name="connsiteY34" fmla="*/ 508010 h 539820"/>
              <a:gd name="connsiteX35" fmla="*/ 1885798 w 2311103"/>
              <a:gd name="connsiteY35" fmla="*/ 481254 h 539820"/>
              <a:gd name="connsiteX36" fmla="*/ 1950302 w 2311103"/>
              <a:gd name="connsiteY36" fmla="*/ 437644 h 539820"/>
              <a:gd name="connsiteX37" fmla="*/ 2001130 w 2311103"/>
              <a:gd name="connsiteY37" fmla="*/ 402124 h 539820"/>
              <a:gd name="connsiteX38" fmla="*/ 2040759 w 2311103"/>
              <a:gd name="connsiteY38" fmla="*/ 370183 h 539820"/>
              <a:gd name="connsiteX39" fmla="*/ 2080368 w 2311103"/>
              <a:gd name="connsiteY39" fmla="*/ 344085 h 539820"/>
              <a:gd name="connsiteX40" fmla="*/ 2117373 w 2311103"/>
              <a:gd name="connsiteY40" fmla="*/ 313660 h 539820"/>
              <a:gd name="connsiteX41" fmla="*/ 2159573 w 2311103"/>
              <a:gd name="connsiteY41" fmla="*/ 281598 h 539820"/>
              <a:gd name="connsiteX42" fmla="*/ 2192360 w 2311103"/>
              <a:gd name="connsiteY42" fmla="*/ 253449 h 539820"/>
              <a:gd name="connsiteX43" fmla="*/ 2229262 w 2311103"/>
              <a:gd name="connsiteY43" fmla="*/ 225145 h 539820"/>
              <a:gd name="connsiteX44" fmla="*/ 2272130 w 2311103"/>
              <a:gd name="connsiteY44" fmla="*/ 191457 h 539820"/>
              <a:gd name="connsiteX45" fmla="*/ 2311103 w 2311103"/>
              <a:gd name="connsiteY45" fmla="*/ 157770 h 539820"/>
              <a:gd name="connsiteX0" fmla="*/ 0 w 2311103"/>
              <a:gd name="connsiteY0" fmla="*/ 397368 h 540238"/>
              <a:gd name="connsiteX1" fmla="*/ 38973 w 2311103"/>
              <a:gd name="connsiteY1" fmla="*/ 355259 h 540238"/>
              <a:gd name="connsiteX2" fmla="*/ 85202 w 2311103"/>
              <a:gd name="connsiteY2" fmla="*/ 314418 h 540238"/>
              <a:gd name="connsiteX3" fmla="*/ 132509 w 2311103"/>
              <a:gd name="connsiteY3" fmla="*/ 276093 h 540238"/>
              <a:gd name="connsiteX4" fmla="*/ 171336 w 2311103"/>
              <a:gd name="connsiteY4" fmla="*/ 247338 h 540238"/>
              <a:gd name="connsiteX5" fmla="*/ 218249 w 2311103"/>
              <a:gd name="connsiteY5" fmla="*/ 213771 h 540238"/>
              <a:gd name="connsiteX6" fmla="*/ 264389 w 2311103"/>
              <a:gd name="connsiteY6" fmla="*/ 178563 h 540238"/>
              <a:gd name="connsiteX7" fmla="*/ 296196 w 2311103"/>
              <a:gd name="connsiteY7" fmla="*/ 154819 h 540238"/>
              <a:gd name="connsiteX8" fmla="*/ 325019 w 2311103"/>
              <a:gd name="connsiteY8" fmla="*/ 136740 h 540238"/>
              <a:gd name="connsiteX9" fmla="*/ 366347 w 2311103"/>
              <a:gd name="connsiteY9" fmla="*/ 107656 h 540238"/>
              <a:gd name="connsiteX10" fmla="*/ 418879 w 2311103"/>
              <a:gd name="connsiteY10" fmla="*/ 74459 h 540238"/>
              <a:gd name="connsiteX11" fmla="*/ 489910 w 2311103"/>
              <a:gd name="connsiteY11" fmla="*/ 38194 h 540238"/>
              <a:gd name="connsiteX12" fmla="*/ 537829 w 2311103"/>
              <a:gd name="connsiteY12" fmla="*/ 21753 h 540238"/>
              <a:gd name="connsiteX13" fmla="*/ 589398 w 2311103"/>
              <a:gd name="connsiteY13" fmla="*/ 10472 h 540238"/>
              <a:gd name="connsiteX14" fmla="*/ 627467 w 2311103"/>
              <a:gd name="connsiteY14" fmla="*/ 3225 h 540238"/>
              <a:gd name="connsiteX15" fmla="*/ 679588 w 2311103"/>
              <a:gd name="connsiteY15" fmla="*/ 425 h 540238"/>
              <a:gd name="connsiteX16" fmla="*/ 761471 w 2311103"/>
              <a:gd name="connsiteY16" fmla="*/ 11907 h 540238"/>
              <a:gd name="connsiteX17" fmla="*/ 810027 w 2311103"/>
              <a:gd name="connsiteY17" fmla="*/ 28978 h 540238"/>
              <a:gd name="connsiteX18" fmla="*/ 857708 w 2311103"/>
              <a:gd name="connsiteY18" fmla="*/ 50203 h 540238"/>
              <a:gd name="connsiteX19" fmla="*/ 911026 w 2311103"/>
              <a:gd name="connsiteY19" fmla="*/ 86844 h 540238"/>
              <a:gd name="connsiteX20" fmla="*/ 970995 w 2311103"/>
              <a:gd name="connsiteY20" fmla="*/ 130062 h 540238"/>
              <a:gd name="connsiteX21" fmla="*/ 1034481 w 2311103"/>
              <a:gd name="connsiteY21" fmla="*/ 176504 h 540238"/>
              <a:gd name="connsiteX22" fmla="*/ 1086607 w 2311103"/>
              <a:gd name="connsiteY22" fmla="*/ 219681 h 540238"/>
              <a:gd name="connsiteX23" fmla="*/ 1147331 w 2311103"/>
              <a:gd name="connsiteY23" fmla="*/ 270987 h 540238"/>
              <a:gd name="connsiteX24" fmla="*/ 1191497 w 2311103"/>
              <a:gd name="connsiteY24" fmla="*/ 308561 h 540238"/>
              <a:gd name="connsiteX25" fmla="*/ 1244862 w 2311103"/>
              <a:gd name="connsiteY25" fmla="*/ 354679 h 540238"/>
              <a:gd name="connsiteX26" fmla="*/ 1296337 w 2311103"/>
              <a:gd name="connsiteY26" fmla="*/ 395338 h 540238"/>
              <a:gd name="connsiteX27" fmla="*/ 1343692 w 2311103"/>
              <a:gd name="connsiteY27" fmla="*/ 430834 h 540238"/>
              <a:gd name="connsiteX28" fmla="*/ 1401449 w 2311103"/>
              <a:gd name="connsiteY28" fmla="*/ 467633 h 540238"/>
              <a:gd name="connsiteX29" fmla="*/ 1462132 w 2311103"/>
              <a:gd name="connsiteY29" fmla="*/ 494915 h 540238"/>
              <a:gd name="connsiteX30" fmla="*/ 1520481 w 2311103"/>
              <a:gd name="connsiteY30" fmla="*/ 516115 h 540238"/>
              <a:gd name="connsiteX31" fmla="*/ 1594906 w 2311103"/>
              <a:gd name="connsiteY31" fmla="*/ 534627 h 540238"/>
              <a:gd name="connsiteX32" fmla="*/ 1664230 w 2311103"/>
              <a:gd name="connsiteY32" fmla="*/ 539782 h 540238"/>
              <a:gd name="connsiteX33" fmla="*/ 1727770 w 2311103"/>
              <a:gd name="connsiteY33" fmla="*/ 538560 h 540238"/>
              <a:gd name="connsiteX34" fmla="*/ 1783517 w 2311103"/>
              <a:gd name="connsiteY34" fmla="*/ 527222 h 540238"/>
              <a:gd name="connsiteX35" fmla="*/ 1830492 w 2311103"/>
              <a:gd name="connsiteY35" fmla="*/ 508428 h 540238"/>
              <a:gd name="connsiteX36" fmla="*/ 1885798 w 2311103"/>
              <a:gd name="connsiteY36" fmla="*/ 481672 h 540238"/>
              <a:gd name="connsiteX37" fmla="*/ 1950302 w 2311103"/>
              <a:gd name="connsiteY37" fmla="*/ 438062 h 540238"/>
              <a:gd name="connsiteX38" fmla="*/ 2001130 w 2311103"/>
              <a:gd name="connsiteY38" fmla="*/ 402542 h 540238"/>
              <a:gd name="connsiteX39" fmla="*/ 2040759 w 2311103"/>
              <a:gd name="connsiteY39" fmla="*/ 370601 h 540238"/>
              <a:gd name="connsiteX40" fmla="*/ 2080368 w 2311103"/>
              <a:gd name="connsiteY40" fmla="*/ 344503 h 540238"/>
              <a:gd name="connsiteX41" fmla="*/ 2117373 w 2311103"/>
              <a:gd name="connsiteY41" fmla="*/ 314078 h 540238"/>
              <a:gd name="connsiteX42" fmla="*/ 2159573 w 2311103"/>
              <a:gd name="connsiteY42" fmla="*/ 282016 h 540238"/>
              <a:gd name="connsiteX43" fmla="*/ 2192360 w 2311103"/>
              <a:gd name="connsiteY43" fmla="*/ 253867 h 540238"/>
              <a:gd name="connsiteX44" fmla="*/ 2229262 w 2311103"/>
              <a:gd name="connsiteY44" fmla="*/ 225563 h 540238"/>
              <a:gd name="connsiteX45" fmla="*/ 2272130 w 2311103"/>
              <a:gd name="connsiteY45" fmla="*/ 191875 h 540238"/>
              <a:gd name="connsiteX46" fmla="*/ 2311103 w 2311103"/>
              <a:gd name="connsiteY46" fmla="*/ 158188 h 540238"/>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418879 w 2311103"/>
              <a:gd name="connsiteY10" fmla="*/ 74034 h 539813"/>
              <a:gd name="connsiteX11" fmla="*/ 489910 w 2311103"/>
              <a:gd name="connsiteY11" fmla="*/ 37769 h 539813"/>
              <a:gd name="connsiteX12" fmla="*/ 537829 w 2311103"/>
              <a:gd name="connsiteY12" fmla="*/ 21328 h 539813"/>
              <a:gd name="connsiteX13" fmla="*/ 589398 w 2311103"/>
              <a:gd name="connsiteY13" fmla="*/ 10047 h 539813"/>
              <a:gd name="connsiteX14" fmla="*/ 627467 w 2311103"/>
              <a:gd name="connsiteY14" fmla="*/ 2800 h 539813"/>
              <a:gd name="connsiteX15" fmla="*/ 679588 w 2311103"/>
              <a:gd name="connsiteY15" fmla="*/ 0 h 539813"/>
              <a:gd name="connsiteX16" fmla="*/ 717105 w 2311103"/>
              <a:gd name="connsiteY16" fmla="*/ 2800 h 539813"/>
              <a:gd name="connsiteX17" fmla="*/ 761471 w 2311103"/>
              <a:gd name="connsiteY17" fmla="*/ 11482 h 539813"/>
              <a:gd name="connsiteX18" fmla="*/ 810027 w 2311103"/>
              <a:gd name="connsiteY18" fmla="*/ 28553 h 539813"/>
              <a:gd name="connsiteX19" fmla="*/ 857708 w 2311103"/>
              <a:gd name="connsiteY19" fmla="*/ 49778 h 539813"/>
              <a:gd name="connsiteX20" fmla="*/ 911026 w 2311103"/>
              <a:gd name="connsiteY20" fmla="*/ 86419 h 539813"/>
              <a:gd name="connsiteX21" fmla="*/ 970995 w 2311103"/>
              <a:gd name="connsiteY21" fmla="*/ 129637 h 539813"/>
              <a:gd name="connsiteX22" fmla="*/ 1034481 w 2311103"/>
              <a:gd name="connsiteY22" fmla="*/ 176079 h 539813"/>
              <a:gd name="connsiteX23" fmla="*/ 1086607 w 2311103"/>
              <a:gd name="connsiteY23" fmla="*/ 219256 h 539813"/>
              <a:gd name="connsiteX24" fmla="*/ 1147331 w 2311103"/>
              <a:gd name="connsiteY24" fmla="*/ 270562 h 539813"/>
              <a:gd name="connsiteX25" fmla="*/ 1191497 w 2311103"/>
              <a:gd name="connsiteY25" fmla="*/ 308136 h 539813"/>
              <a:gd name="connsiteX26" fmla="*/ 1244862 w 2311103"/>
              <a:gd name="connsiteY26" fmla="*/ 354254 h 539813"/>
              <a:gd name="connsiteX27" fmla="*/ 1296337 w 2311103"/>
              <a:gd name="connsiteY27" fmla="*/ 394913 h 539813"/>
              <a:gd name="connsiteX28" fmla="*/ 1343692 w 2311103"/>
              <a:gd name="connsiteY28" fmla="*/ 430409 h 539813"/>
              <a:gd name="connsiteX29" fmla="*/ 1401449 w 2311103"/>
              <a:gd name="connsiteY29" fmla="*/ 467208 h 539813"/>
              <a:gd name="connsiteX30" fmla="*/ 1462132 w 2311103"/>
              <a:gd name="connsiteY30" fmla="*/ 494490 h 539813"/>
              <a:gd name="connsiteX31" fmla="*/ 1520481 w 2311103"/>
              <a:gd name="connsiteY31" fmla="*/ 515690 h 539813"/>
              <a:gd name="connsiteX32" fmla="*/ 1594906 w 2311103"/>
              <a:gd name="connsiteY32" fmla="*/ 534202 h 539813"/>
              <a:gd name="connsiteX33" fmla="*/ 1664230 w 2311103"/>
              <a:gd name="connsiteY33" fmla="*/ 539357 h 539813"/>
              <a:gd name="connsiteX34" fmla="*/ 1727770 w 2311103"/>
              <a:gd name="connsiteY34" fmla="*/ 538135 h 539813"/>
              <a:gd name="connsiteX35" fmla="*/ 1783517 w 2311103"/>
              <a:gd name="connsiteY35" fmla="*/ 526797 h 539813"/>
              <a:gd name="connsiteX36" fmla="*/ 1830492 w 2311103"/>
              <a:gd name="connsiteY36" fmla="*/ 508003 h 539813"/>
              <a:gd name="connsiteX37" fmla="*/ 1885798 w 2311103"/>
              <a:gd name="connsiteY37" fmla="*/ 481247 h 539813"/>
              <a:gd name="connsiteX38" fmla="*/ 1950302 w 2311103"/>
              <a:gd name="connsiteY38" fmla="*/ 437637 h 539813"/>
              <a:gd name="connsiteX39" fmla="*/ 2001130 w 2311103"/>
              <a:gd name="connsiteY39" fmla="*/ 402117 h 539813"/>
              <a:gd name="connsiteX40" fmla="*/ 2040759 w 2311103"/>
              <a:gd name="connsiteY40" fmla="*/ 370176 h 539813"/>
              <a:gd name="connsiteX41" fmla="*/ 2080368 w 2311103"/>
              <a:gd name="connsiteY41" fmla="*/ 344078 h 539813"/>
              <a:gd name="connsiteX42" fmla="*/ 2117373 w 2311103"/>
              <a:gd name="connsiteY42" fmla="*/ 313653 h 539813"/>
              <a:gd name="connsiteX43" fmla="*/ 2159573 w 2311103"/>
              <a:gd name="connsiteY43" fmla="*/ 281591 h 539813"/>
              <a:gd name="connsiteX44" fmla="*/ 2192360 w 2311103"/>
              <a:gd name="connsiteY44" fmla="*/ 253442 h 539813"/>
              <a:gd name="connsiteX45" fmla="*/ 2229262 w 2311103"/>
              <a:gd name="connsiteY45" fmla="*/ 225138 h 539813"/>
              <a:gd name="connsiteX46" fmla="*/ 2272130 w 2311103"/>
              <a:gd name="connsiteY46" fmla="*/ 191450 h 539813"/>
              <a:gd name="connsiteX47" fmla="*/ 2311103 w 2311103"/>
              <a:gd name="connsiteY47"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418879 w 2311103"/>
              <a:gd name="connsiteY10" fmla="*/ 74034 h 539813"/>
              <a:gd name="connsiteX11" fmla="*/ 489910 w 2311103"/>
              <a:gd name="connsiteY11" fmla="*/ 37769 h 539813"/>
              <a:gd name="connsiteX12" fmla="*/ 537829 w 2311103"/>
              <a:gd name="connsiteY12" fmla="*/ 21328 h 539813"/>
              <a:gd name="connsiteX13" fmla="*/ 589398 w 2311103"/>
              <a:gd name="connsiteY13" fmla="*/ 10047 h 539813"/>
              <a:gd name="connsiteX14" fmla="*/ 627467 w 2311103"/>
              <a:gd name="connsiteY14" fmla="*/ 2800 h 539813"/>
              <a:gd name="connsiteX15" fmla="*/ 679588 w 2311103"/>
              <a:gd name="connsiteY15" fmla="*/ 0 h 539813"/>
              <a:gd name="connsiteX16" fmla="*/ 717105 w 2311103"/>
              <a:gd name="connsiteY16" fmla="*/ 2800 h 539813"/>
              <a:gd name="connsiteX17" fmla="*/ 761471 w 2311103"/>
              <a:gd name="connsiteY17" fmla="*/ 11482 h 539813"/>
              <a:gd name="connsiteX18" fmla="*/ 810027 w 2311103"/>
              <a:gd name="connsiteY18" fmla="*/ 28553 h 539813"/>
              <a:gd name="connsiteX19" fmla="*/ 857708 w 2311103"/>
              <a:gd name="connsiteY19" fmla="*/ 49778 h 539813"/>
              <a:gd name="connsiteX20" fmla="*/ 888587 w 2311103"/>
              <a:gd name="connsiteY20" fmla="*/ 66806 h 539813"/>
              <a:gd name="connsiteX21" fmla="*/ 911026 w 2311103"/>
              <a:gd name="connsiteY21" fmla="*/ 86419 h 539813"/>
              <a:gd name="connsiteX22" fmla="*/ 970995 w 2311103"/>
              <a:gd name="connsiteY22" fmla="*/ 129637 h 539813"/>
              <a:gd name="connsiteX23" fmla="*/ 1034481 w 2311103"/>
              <a:gd name="connsiteY23" fmla="*/ 176079 h 539813"/>
              <a:gd name="connsiteX24" fmla="*/ 1086607 w 2311103"/>
              <a:gd name="connsiteY24" fmla="*/ 219256 h 539813"/>
              <a:gd name="connsiteX25" fmla="*/ 1147331 w 2311103"/>
              <a:gd name="connsiteY25" fmla="*/ 270562 h 539813"/>
              <a:gd name="connsiteX26" fmla="*/ 1191497 w 2311103"/>
              <a:gd name="connsiteY26" fmla="*/ 308136 h 539813"/>
              <a:gd name="connsiteX27" fmla="*/ 1244862 w 2311103"/>
              <a:gd name="connsiteY27" fmla="*/ 354254 h 539813"/>
              <a:gd name="connsiteX28" fmla="*/ 1296337 w 2311103"/>
              <a:gd name="connsiteY28" fmla="*/ 394913 h 539813"/>
              <a:gd name="connsiteX29" fmla="*/ 1343692 w 2311103"/>
              <a:gd name="connsiteY29" fmla="*/ 430409 h 539813"/>
              <a:gd name="connsiteX30" fmla="*/ 1401449 w 2311103"/>
              <a:gd name="connsiteY30" fmla="*/ 467208 h 539813"/>
              <a:gd name="connsiteX31" fmla="*/ 1462132 w 2311103"/>
              <a:gd name="connsiteY31" fmla="*/ 494490 h 539813"/>
              <a:gd name="connsiteX32" fmla="*/ 1520481 w 2311103"/>
              <a:gd name="connsiteY32" fmla="*/ 515690 h 539813"/>
              <a:gd name="connsiteX33" fmla="*/ 1594906 w 2311103"/>
              <a:gd name="connsiteY33" fmla="*/ 534202 h 539813"/>
              <a:gd name="connsiteX34" fmla="*/ 1664230 w 2311103"/>
              <a:gd name="connsiteY34" fmla="*/ 539357 h 539813"/>
              <a:gd name="connsiteX35" fmla="*/ 1727770 w 2311103"/>
              <a:gd name="connsiteY35" fmla="*/ 538135 h 539813"/>
              <a:gd name="connsiteX36" fmla="*/ 1783517 w 2311103"/>
              <a:gd name="connsiteY36" fmla="*/ 526797 h 539813"/>
              <a:gd name="connsiteX37" fmla="*/ 1830492 w 2311103"/>
              <a:gd name="connsiteY37" fmla="*/ 508003 h 539813"/>
              <a:gd name="connsiteX38" fmla="*/ 1885798 w 2311103"/>
              <a:gd name="connsiteY38" fmla="*/ 481247 h 539813"/>
              <a:gd name="connsiteX39" fmla="*/ 1950302 w 2311103"/>
              <a:gd name="connsiteY39" fmla="*/ 437637 h 539813"/>
              <a:gd name="connsiteX40" fmla="*/ 2001130 w 2311103"/>
              <a:gd name="connsiteY40" fmla="*/ 402117 h 539813"/>
              <a:gd name="connsiteX41" fmla="*/ 2040759 w 2311103"/>
              <a:gd name="connsiteY41" fmla="*/ 370176 h 539813"/>
              <a:gd name="connsiteX42" fmla="*/ 2080368 w 2311103"/>
              <a:gd name="connsiteY42" fmla="*/ 344078 h 539813"/>
              <a:gd name="connsiteX43" fmla="*/ 2117373 w 2311103"/>
              <a:gd name="connsiteY43" fmla="*/ 313653 h 539813"/>
              <a:gd name="connsiteX44" fmla="*/ 2159573 w 2311103"/>
              <a:gd name="connsiteY44" fmla="*/ 281591 h 539813"/>
              <a:gd name="connsiteX45" fmla="*/ 2192360 w 2311103"/>
              <a:gd name="connsiteY45" fmla="*/ 253442 h 539813"/>
              <a:gd name="connsiteX46" fmla="*/ 2229262 w 2311103"/>
              <a:gd name="connsiteY46" fmla="*/ 225138 h 539813"/>
              <a:gd name="connsiteX47" fmla="*/ 2272130 w 2311103"/>
              <a:gd name="connsiteY47" fmla="*/ 191450 h 539813"/>
              <a:gd name="connsiteX48" fmla="*/ 2311103 w 2311103"/>
              <a:gd name="connsiteY48"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418879 w 2311103"/>
              <a:gd name="connsiteY10" fmla="*/ 74034 h 539813"/>
              <a:gd name="connsiteX11" fmla="*/ 489910 w 2311103"/>
              <a:gd name="connsiteY11" fmla="*/ 37769 h 539813"/>
              <a:gd name="connsiteX12" fmla="*/ 537829 w 2311103"/>
              <a:gd name="connsiteY12" fmla="*/ 21328 h 539813"/>
              <a:gd name="connsiteX13" fmla="*/ 589398 w 2311103"/>
              <a:gd name="connsiteY13" fmla="*/ 10047 h 539813"/>
              <a:gd name="connsiteX14" fmla="*/ 627467 w 2311103"/>
              <a:gd name="connsiteY14" fmla="*/ 2800 h 539813"/>
              <a:gd name="connsiteX15" fmla="*/ 679588 w 2311103"/>
              <a:gd name="connsiteY15" fmla="*/ 0 h 539813"/>
              <a:gd name="connsiteX16" fmla="*/ 717105 w 2311103"/>
              <a:gd name="connsiteY16" fmla="*/ 2800 h 539813"/>
              <a:gd name="connsiteX17" fmla="*/ 761471 w 2311103"/>
              <a:gd name="connsiteY17" fmla="*/ 11482 h 539813"/>
              <a:gd name="connsiteX18" fmla="*/ 810027 w 2311103"/>
              <a:gd name="connsiteY18" fmla="*/ 28553 h 539813"/>
              <a:gd name="connsiteX19" fmla="*/ 857708 w 2311103"/>
              <a:gd name="connsiteY19" fmla="*/ 49778 h 539813"/>
              <a:gd name="connsiteX20" fmla="*/ 888587 w 2311103"/>
              <a:gd name="connsiteY20" fmla="*/ 66806 h 539813"/>
              <a:gd name="connsiteX21" fmla="*/ 888587 w 2311103"/>
              <a:gd name="connsiteY21" fmla="*/ 66806 h 539813"/>
              <a:gd name="connsiteX22" fmla="*/ 911026 w 2311103"/>
              <a:gd name="connsiteY22" fmla="*/ 86419 h 539813"/>
              <a:gd name="connsiteX23" fmla="*/ 970995 w 2311103"/>
              <a:gd name="connsiteY23" fmla="*/ 129637 h 539813"/>
              <a:gd name="connsiteX24" fmla="*/ 1034481 w 2311103"/>
              <a:gd name="connsiteY24" fmla="*/ 176079 h 539813"/>
              <a:gd name="connsiteX25" fmla="*/ 1086607 w 2311103"/>
              <a:gd name="connsiteY25" fmla="*/ 219256 h 539813"/>
              <a:gd name="connsiteX26" fmla="*/ 1147331 w 2311103"/>
              <a:gd name="connsiteY26" fmla="*/ 270562 h 539813"/>
              <a:gd name="connsiteX27" fmla="*/ 1191497 w 2311103"/>
              <a:gd name="connsiteY27" fmla="*/ 308136 h 539813"/>
              <a:gd name="connsiteX28" fmla="*/ 1244862 w 2311103"/>
              <a:gd name="connsiteY28" fmla="*/ 354254 h 539813"/>
              <a:gd name="connsiteX29" fmla="*/ 1296337 w 2311103"/>
              <a:gd name="connsiteY29" fmla="*/ 394913 h 539813"/>
              <a:gd name="connsiteX30" fmla="*/ 1343692 w 2311103"/>
              <a:gd name="connsiteY30" fmla="*/ 430409 h 539813"/>
              <a:gd name="connsiteX31" fmla="*/ 1401449 w 2311103"/>
              <a:gd name="connsiteY31" fmla="*/ 467208 h 539813"/>
              <a:gd name="connsiteX32" fmla="*/ 1462132 w 2311103"/>
              <a:gd name="connsiteY32" fmla="*/ 494490 h 539813"/>
              <a:gd name="connsiteX33" fmla="*/ 1520481 w 2311103"/>
              <a:gd name="connsiteY33" fmla="*/ 515690 h 539813"/>
              <a:gd name="connsiteX34" fmla="*/ 1594906 w 2311103"/>
              <a:gd name="connsiteY34" fmla="*/ 534202 h 539813"/>
              <a:gd name="connsiteX35" fmla="*/ 1664230 w 2311103"/>
              <a:gd name="connsiteY35" fmla="*/ 539357 h 539813"/>
              <a:gd name="connsiteX36" fmla="*/ 1727770 w 2311103"/>
              <a:gd name="connsiteY36" fmla="*/ 538135 h 539813"/>
              <a:gd name="connsiteX37" fmla="*/ 1783517 w 2311103"/>
              <a:gd name="connsiteY37" fmla="*/ 526797 h 539813"/>
              <a:gd name="connsiteX38" fmla="*/ 1830492 w 2311103"/>
              <a:gd name="connsiteY38" fmla="*/ 508003 h 539813"/>
              <a:gd name="connsiteX39" fmla="*/ 1885798 w 2311103"/>
              <a:gd name="connsiteY39" fmla="*/ 481247 h 539813"/>
              <a:gd name="connsiteX40" fmla="*/ 1950302 w 2311103"/>
              <a:gd name="connsiteY40" fmla="*/ 437637 h 539813"/>
              <a:gd name="connsiteX41" fmla="*/ 2001130 w 2311103"/>
              <a:gd name="connsiteY41" fmla="*/ 402117 h 539813"/>
              <a:gd name="connsiteX42" fmla="*/ 2040759 w 2311103"/>
              <a:gd name="connsiteY42" fmla="*/ 370176 h 539813"/>
              <a:gd name="connsiteX43" fmla="*/ 2080368 w 2311103"/>
              <a:gd name="connsiteY43" fmla="*/ 344078 h 539813"/>
              <a:gd name="connsiteX44" fmla="*/ 2117373 w 2311103"/>
              <a:gd name="connsiteY44" fmla="*/ 313653 h 539813"/>
              <a:gd name="connsiteX45" fmla="*/ 2159573 w 2311103"/>
              <a:gd name="connsiteY45" fmla="*/ 281591 h 539813"/>
              <a:gd name="connsiteX46" fmla="*/ 2192360 w 2311103"/>
              <a:gd name="connsiteY46" fmla="*/ 253442 h 539813"/>
              <a:gd name="connsiteX47" fmla="*/ 2229262 w 2311103"/>
              <a:gd name="connsiteY47" fmla="*/ 225138 h 539813"/>
              <a:gd name="connsiteX48" fmla="*/ 2272130 w 2311103"/>
              <a:gd name="connsiteY48" fmla="*/ 191450 h 539813"/>
              <a:gd name="connsiteX49" fmla="*/ 2311103 w 2311103"/>
              <a:gd name="connsiteY49"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418879 w 2311103"/>
              <a:gd name="connsiteY10" fmla="*/ 74034 h 539813"/>
              <a:gd name="connsiteX11" fmla="*/ 489910 w 2311103"/>
              <a:gd name="connsiteY11" fmla="*/ 37769 h 539813"/>
              <a:gd name="connsiteX12" fmla="*/ 537829 w 2311103"/>
              <a:gd name="connsiteY12" fmla="*/ 21328 h 539813"/>
              <a:gd name="connsiteX13" fmla="*/ 589398 w 2311103"/>
              <a:gd name="connsiteY13" fmla="*/ 10047 h 539813"/>
              <a:gd name="connsiteX14" fmla="*/ 627467 w 2311103"/>
              <a:gd name="connsiteY14" fmla="*/ 2800 h 539813"/>
              <a:gd name="connsiteX15" fmla="*/ 679588 w 2311103"/>
              <a:gd name="connsiteY15" fmla="*/ 0 h 539813"/>
              <a:gd name="connsiteX16" fmla="*/ 717105 w 2311103"/>
              <a:gd name="connsiteY16" fmla="*/ 2800 h 539813"/>
              <a:gd name="connsiteX17" fmla="*/ 761471 w 2311103"/>
              <a:gd name="connsiteY17" fmla="*/ 11482 h 539813"/>
              <a:gd name="connsiteX18" fmla="*/ 810027 w 2311103"/>
              <a:gd name="connsiteY18" fmla="*/ 28553 h 539813"/>
              <a:gd name="connsiteX19" fmla="*/ 857708 w 2311103"/>
              <a:gd name="connsiteY19" fmla="*/ 49778 h 539813"/>
              <a:gd name="connsiteX20" fmla="*/ 888587 w 2311103"/>
              <a:gd name="connsiteY20" fmla="*/ 66806 h 539813"/>
              <a:gd name="connsiteX21" fmla="*/ 888587 w 2311103"/>
              <a:gd name="connsiteY21" fmla="*/ 66806 h 539813"/>
              <a:gd name="connsiteX22" fmla="*/ 911026 w 2311103"/>
              <a:gd name="connsiteY22" fmla="*/ 86419 h 539813"/>
              <a:gd name="connsiteX23" fmla="*/ 943149 w 2311103"/>
              <a:gd name="connsiteY23" fmla="*/ 105547 h 539813"/>
              <a:gd name="connsiteX24" fmla="*/ 970995 w 2311103"/>
              <a:gd name="connsiteY24" fmla="*/ 129637 h 539813"/>
              <a:gd name="connsiteX25" fmla="*/ 1034481 w 2311103"/>
              <a:gd name="connsiteY25" fmla="*/ 176079 h 539813"/>
              <a:gd name="connsiteX26" fmla="*/ 1086607 w 2311103"/>
              <a:gd name="connsiteY26" fmla="*/ 219256 h 539813"/>
              <a:gd name="connsiteX27" fmla="*/ 1147331 w 2311103"/>
              <a:gd name="connsiteY27" fmla="*/ 270562 h 539813"/>
              <a:gd name="connsiteX28" fmla="*/ 1191497 w 2311103"/>
              <a:gd name="connsiteY28" fmla="*/ 308136 h 539813"/>
              <a:gd name="connsiteX29" fmla="*/ 1244862 w 2311103"/>
              <a:gd name="connsiteY29" fmla="*/ 354254 h 539813"/>
              <a:gd name="connsiteX30" fmla="*/ 1296337 w 2311103"/>
              <a:gd name="connsiteY30" fmla="*/ 394913 h 539813"/>
              <a:gd name="connsiteX31" fmla="*/ 1343692 w 2311103"/>
              <a:gd name="connsiteY31" fmla="*/ 430409 h 539813"/>
              <a:gd name="connsiteX32" fmla="*/ 1401449 w 2311103"/>
              <a:gd name="connsiteY32" fmla="*/ 467208 h 539813"/>
              <a:gd name="connsiteX33" fmla="*/ 1462132 w 2311103"/>
              <a:gd name="connsiteY33" fmla="*/ 494490 h 539813"/>
              <a:gd name="connsiteX34" fmla="*/ 1520481 w 2311103"/>
              <a:gd name="connsiteY34" fmla="*/ 515690 h 539813"/>
              <a:gd name="connsiteX35" fmla="*/ 1594906 w 2311103"/>
              <a:gd name="connsiteY35" fmla="*/ 534202 h 539813"/>
              <a:gd name="connsiteX36" fmla="*/ 1664230 w 2311103"/>
              <a:gd name="connsiteY36" fmla="*/ 539357 h 539813"/>
              <a:gd name="connsiteX37" fmla="*/ 1727770 w 2311103"/>
              <a:gd name="connsiteY37" fmla="*/ 538135 h 539813"/>
              <a:gd name="connsiteX38" fmla="*/ 1783517 w 2311103"/>
              <a:gd name="connsiteY38" fmla="*/ 526797 h 539813"/>
              <a:gd name="connsiteX39" fmla="*/ 1830492 w 2311103"/>
              <a:gd name="connsiteY39" fmla="*/ 508003 h 539813"/>
              <a:gd name="connsiteX40" fmla="*/ 1885798 w 2311103"/>
              <a:gd name="connsiteY40" fmla="*/ 481247 h 539813"/>
              <a:gd name="connsiteX41" fmla="*/ 1950302 w 2311103"/>
              <a:gd name="connsiteY41" fmla="*/ 437637 h 539813"/>
              <a:gd name="connsiteX42" fmla="*/ 2001130 w 2311103"/>
              <a:gd name="connsiteY42" fmla="*/ 402117 h 539813"/>
              <a:gd name="connsiteX43" fmla="*/ 2040759 w 2311103"/>
              <a:gd name="connsiteY43" fmla="*/ 370176 h 539813"/>
              <a:gd name="connsiteX44" fmla="*/ 2080368 w 2311103"/>
              <a:gd name="connsiteY44" fmla="*/ 344078 h 539813"/>
              <a:gd name="connsiteX45" fmla="*/ 2117373 w 2311103"/>
              <a:gd name="connsiteY45" fmla="*/ 313653 h 539813"/>
              <a:gd name="connsiteX46" fmla="*/ 2159573 w 2311103"/>
              <a:gd name="connsiteY46" fmla="*/ 281591 h 539813"/>
              <a:gd name="connsiteX47" fmla="*/ 2192360 w 2311103"/>
              <a:gd name="connsiteY47" fmla="*/ 253442 h 539813"/>
              <a:gd name="connsiteX48" fmla="*/ 2229262 w 2311103"/>
              <a:gd name="connsiteY48" fmla="*/ 225138 h 539813"/>
              <a:gd name="connsiteX49" fmla="*/ 2272130 w 2311103"/>
              <a:gd name="connsiteY49" fmla="*/ 191450 h 539813"/>
              <a:gd name="connsiteX50" fmla="*/ 2311103 w 2311103"/>
              <a:gd name="connsiteY50"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418879 w 2311103"/>
              <a:gd name="connsiteY10" fmla="*/ 74034 h 539813"/>
              <a:gd name="connsiteX11" fmla="*/ 448191 w 2311103"/>
              <a:gd name="connsiteY11" fmla="*/ 53331 h 539813"/>
              <a:gd name="connsiteX12" fmla="*/ 489910 w 2311103"/>
              <a:gd name="connsiteY12" fmla="*/ 37769 h 539813"/>
              <a:gd name="connsiteX13" fmla="*/ 537829 w 2311103"/>
              <a:gd name="connsiteY13" fmla="*/ 21328 h 539813"/>
              <a:gd name="connsiteX14" fmla="*/ 589398 w 2311103"/>
              <a:gd name="connsiteY14" fmla="*/ 10047 h 539813"/>
              <a:gd name="connsiteX15" fmla="*/ 627467 w 2311103"/>
              <a:gd name="connsiteY15" fmla="*/ 2800 h 539813"/>
              <a:gd name="connsiteX16" fmla="*/ 679588 w 2311103"/>
              <a:gd name="connsiteY16" fmla="*/ 0 h 539813"/>
              <a:gd name="connsiteX17" fmla="*/ 717105 w 2311103"/>
              <a:gd name="connsiteY17" fmla="*/ 2800 h 539813"/>
              <a:gd name="connsiteX18" fmla="*/ 761471 w 2311103"/>
              <a:gd name="connsiteY18" fmla="*/ 11482 h 539813"/>
              <a:gd name="connsiteX19" fmla="*/ 810027 w 2311103"/>
              <a:gd name="connsiteY19" fmla="*/ 28553 h 539813"/>
              <a:gd name="connsiteX20" fmla="*/ 857708 w 2311103"/>
              <a:gd name="connsiteY20" fmla="*/ 49778 h 539813"/>
              <a:gd name="connsiteX21" fmla="*/ 888587 w 2311103"/>
              <a:gd name="connsiteY21" fmla="*/ 66806 h 539813"/>
              <a:gd name="connsiteX22" fmla="*/ 888587 w 2311103"/>
              <a:gd name="connsiteY22" fmla="*/ 66806 h 539813"/>
              <a:gd name="connsiteX23" fmla="*/ 911026 w 2311103"/>
              <a:gd name="connsiteY23" fmla="*/ 86419 h 539813"/>
              <a:gd name="connsiteX24" fmla="*/ 943149 w 2311103"/>
              <a:gd name="connsiteY24" fmla="*/ 105547 h 539813"/>
              <a:gd name="connsiteX25" fmla="*/ 970995 w 2311103"/>
              <a:gd name="connsiteY25" fmla="*/ 129637 h 539813"/>
              <a:gd name="connsiteX26" fmla="*/ 1034481 w 2311103"/>
              <a:gd name="connsiteY26" fmla="*/ 176079 h 539813"/>
              <a:gd name="connsiteX27" fmla="*/ 1086607 w 2311103"/>
              <a:gd name="connsiteY27" fmla="*/ 219256 h 539813"/>
              <a:gd name="connsiteX28" fmla="*/ 1147331 w 2311103"/>
              <a:gd name="connsiteY28" fmla="*/ 270562 h 539813"/>
              <a:gd name="connsiteX29" fmla="*/ 1191497 w 2311103"/>
              <a:gd name="connsiteY29" fmla="*/ 308136 h 539813"/>
              <a:gd name="connsiteX30" fmla="*/ 1244862 w 2311103"/>
              <a:gd name="connsiteY30" fmla="*/ 354254 h 539813"/>
              <a:gd name="connsiteX31" fmla="*/ 1296337 w 2311103"/>
              <a:gd name="connsiteY31" fmla="*/ 394913 h 539813"/>
              <a:gd name="connsiteX32" fmla="*/ 1343692 w 2311103"/>
              <a:gd name="connsiteY32" fmla="*/ 430409 h 539813"/>
              <a:gd name="connsiteX33" fmla="*/ 1401449 w 2311103"/>
              <a:gd name="connsiteY33" fmla="*/ 467208 h 539813"/>
              <a:gd name="connsiteX34" fmla="*/ 1462132 w 2311103"/>
              <a:gd name="connsiteY34" fmla="*/ 494490 h 539813"/>
              <a:gd name="connsiteX35" fmla="*/ 1520481 w 2311103"/>
              <a:gd name="connsiteY35" fmla="*/ 515690 h 539813"/>
              <a:gd name="connsiteX36" fmla="*/ 1594906 w 2311103"/>
              <a:gd name="connsiteY36" fmla="*/ 534202 h 539813"/>
              <a:gd name="connsiteX37" fmla="*/ 1664230 w 2311103"/>
              <a:gd name="connsiteY37" fmla="*/ 539357 h 539813"/>
              <a:gd name="connsiteX38" fmla="*/ 1727770 w 2311103"/>
              <a:gd name="connsiteY38" fmla="*/ 538135 h 539813"/>
              <a:gd name="connsiteX39" fmla="*/ 1783517 w 2311103"/>
              <a:gd name="connsiteY39" fmla="*/ 526797 h 539813"/>
              <a:gd name="connsiteX40" fmla="*/ 1830492 w 2311103"/>
              <a:gd name="connsiteY40" fmla="*/ 508003 h 539813"/>
              <a:gd name="connsiteX41" fmla="*/ 1885798 w 2311103"/>
              <a:gd name="connsiteY41" fmla="*/ 481247 h 539813"/>
              <a:gd name="connsiteX42" fmla="*/ 1950302 w 2311103"/>
              <a:gd name="connsiteY42" fmla="*/ 437637 h 539813"/>
              <a:gd name="connsiteX43" fmla="*/ 2001130 w 2311103"/>
              <a:gd name="connsiteY43" fmla="*/ 402117 h 539813"/>
              <a:gd name="connsiteX44" fmla="*/ 2040759 w 2311103"/>
              <a:gd name="connsiteY44" fmla="*/ 370176 h 539813"/>
              <a:gd name="connsiteX45" fmla="*/ 2080368 w 2311103"/>
              <a:gd name="connsiteY45" fmla="*/ 344078 h 539813"/>
              <a:gd name="connsiteX46" fmla="*/ 2117373 w 2311103"/>
              <a:gd name="connsiteY46" fmla="*/ 313653 h 539813"/>
              <a:gd name="connsiteX47" fmla="*/ 2159573 w 2311103"/>
              <a:gd name="connsiteY47" fmla="*/ 281591 h 539813"/>
              <a:gd name="connsiteX48" fmla="*/ 2192360 w 2311103"/>
              <a:gd name="connsiteY48" fmla="*/ 253442 h 539813"/>
              <a:gd name="connsiteX49" fmla="*/ 2229262 w 2311103"/>
              <a:gd name="connsiteY49" fmla="*/ 225138 h 539813"/>
              <a:gd name="connsiteX50" fmla="*/ 2272130 w 2311103"/>
              <a:gd name="connsiteY50" fmla="*/ 191450 h 539813"/>
              <a:gd name="connsiteX51" fmla="*/ 2311103 w 2311103"/>
              <a:gd name="connsiteY51"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48191 w 2311103"/>
              <a:gd name="connsiteY12" fmla="*/ 53331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0995 w 2311103"/>
              <a:gd name="connsiteY26" fmla="*/ 129637 h 539813"/>
              <a:gd name="connsiteX27" fmla="*/ 1034481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0302 w 2311103"/>
              <a:gd name="connsiteY43" fmla="*/ 437637 h 539813"/>
              <a:gd name="connsiteX44" fmla="*/ 2001130 w 2311103"/>
              <a:gd name="connsiteY44" fmla="*/ 402117 h 539813"/>
              <a:gd name="connsiteX45" fmla="*/ 2040759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55986 w 2311103"/>
              <a:gd name="connsiteY12" fmla="*/ 55016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0995 w 2311103"/>
              <a:gd name="connsiteY26" fmla="*/ 129637 h 539813"/>
              <a:gd name="connsiteX27" fmla="*/ 1034481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0302 w 2311103"/>
              <a:gd name="connsiteY43" fmla="*/ 437637 h 539813"/>
              <a:gd name="connsiteX44" fmla="*/ 2001130 w 2311103"/>
              <a:gd name="connsiteY44" fmla="*/ 402117 h 539813"/>
              <a:gd name="connsiteX45" fmla="*/ 2040759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55986 w 2311103"/>
              <a:gd name="connsiteY12" fmla="*/ 55016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4892 w 2311103"/>
              <a:gd name="connsiteY26" fmla="*/ 129637 h 539813"/>
              <a:gd name="connsiteX27" fmla="*/ 1034481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0302 w 2311103"/>
              <a:gd name="connsiteY43" fmla="*/ 437637 h 539813"/>
              <a:gd name="connsiteX44" fmla="*/ 2001130 w 2311103"/>
              <a:gd name="connsiteY44" fmla="*/ 402117 h 539813"/>
              <a:gd name="connsiteX45" fmla="*/ 2040759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55986 w 2311103"/>
              <a:gd name="connsiteY12" fmla="*/ 55016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4892 w 2311103"/>
              <a:gd name="connsiteY26" fmla="*/ 129637 h 539813"/>
              <a:gd name="connsiteX27" fmla="*/ 1030584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0302 w 2311103"/>
              <a:gd name="connsiteY43" fmla="*/ 437637 h 539813"/>
              <a:gd name="connsiteX44" fmla="*/ 2001130 w 2311103"/>
              <a:gd name="connsiteY44" fmla="*/ 402117 h 539813"/>
              <a:gd name="connsiteX45" fmla="*/ 2040759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55986 w 2311103"/>
              <a:gd name="connsiteY12" fmla="*/ 55016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4892 w 2311103"/>
              <a:gd name="connsiteY26" fmla="*/ 129637 h 539813"/>
              <a:gd name="connsiteX27" fmla="*/ 1030584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0302 w 2311103"/>
              <a:gd name="connsiteY43" fmla="*/ 437637 h 539813"/>
              <a:gd name="connsiteX44" fmla="*/ 2001130 w 2311103"/>
              <a:gd name="connsiteY44" fmla="*/ 402117 h 539813"/>
              <a:gd name="connsiteX45" fmla="*/ 2048554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55986 w 2311103"/>
              <a:gd name="connsiteY12" fmla="*/ 55016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4892 w 2311103"/>
              <a:gd name="connsiteY26" fmla="*/ 129637 h 539813"/>
              <a:gd name="connsiteX27" fmla="*/ 1030584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0302 w 2311103"/>
              <a:gd name="connsiteY43" fmla="*/ 437637 h 539813"/>
              <a:gd name="connsiteX44" fmla="*/ 2001130 w 2311103"/>
              <a:gd name="connsiteY44" fmla="*/ 402117 h 539813"/>
              <a:gd name="connsiteX45" fmla="*/ 2048554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55986 w 2311103"/>
              <a:gd name="connsiteY12" fmla="*/ 55016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4892 w 2311103"/>
              <a:gd name="connsiteY26" fmla="*/ 129637 h 539813"/>
              <a:gd name="connsiteX27" fmla="*/ 1030584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0302 w 2311103"/>
              <a:gd name="connsiteY43" fmla="*/ 437637 h 539813"/>
              <a:gd name="connsiteX44" fmla="*/ 2005027 w 2311103"/>
              <a:gd name="connsiteY44" fmla="*/ 403801 h 539813"/>
              <a:gd name="connsiteX45" fmla="*/ 2048554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55986 w 2311103"/>
              <a:gd name="connsiteY12" fmla="*/ 55016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4892 w 2311103"/>
              <a:gd name="connsiteY26" fmla="*/ 129637 h 539813"/>
              <a:gd name="connsiteX27" fmla="*/ 1030584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4200 w 2311103"/>
              <a:gd name="connsiteY43" fmla="*/ 439322 h 539813"/>
              <a:gd name="connsiteX44" fmla="*/ 2005027 w 2311103"/>
              <a:gd name="connsiteY44" fmla="*/ 403801 h 539813"/>
              <a:gd name="connsiteX45" fmla="*/ 2048554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272130"/>
              <a:gd name="connsiteY0" fmla="*/ 354834 h 539813"/>
              <a:gd name="connsiteX1" fmla="*/ 46229 w 2272130"/>
              <a:gd name="connsiteY1" fmla="*/ 313993 h 539813"/>
              <a:gd name="connsiteX2" fmla="*/ 93536 w 2272130"/>
              <a:gd name="connsiteY2" fmla="*/ 275668 h 539813"/>
              <a:gd name="connsiteX3" fmla="*/ 132363 w 2272130"/>
              <a:gd name="connsiteY3" fmla="*/ 246913 h 539813"/>
              <a:gd name="connsiteX4" fmla="*/ 179276 w 2272130"/>
              <a:gd name="connsiteY4" fmla="*/ 213346 h 539813"/>
              <a:gd name="connsiteX5" fmla="*/ 225416 w 2272130"/>
              <a:gd name="connsiteY5" fmla="*/ 178138 h 539813"/>
              <a:gd name="connsiteX6" fmla="*/ 257223 w 2272130"/>
              <a:gd name="connsiteY6" fmla="*/ 154394 h 539813"/>
              <a:gd name="connsiteX7" fmla="*/ 286046 w 2272130"/>
              <a:gd name="connsiteY7" fmla="*/ 136315 h 539813"/>
              <a:gd name="connsiteX8" fmla="*/ 327374 w 2272130"/>
              <a:gd name="connsiteY8" fmla="*/ 107231 h 539813"/>
              <a:gd name="connsiteX9" fmla="*/ 354656 w 2272130"/>
              <a:gd name="connsiteY9" fmla="*/ 92072 h 539813"/>
              <a:gd name="connsiteX10" fmla="*/ 379906 w 2272130"/>
              <a:gd name="connsiteY10" fmla="*/ 74034 h 539813"/>
              <a:gd name="connsiteX11" fmla="*/ 417013 w 2272130"/>
              <a:gd name="connsiteY11" fmla="*/ 55016 h 539813"/>
              <a:gd name="connsiteX12" fmla="*/ 450937 w 2272130"/>
              <a:gd name="connsiteY12" fmla="*/ 37769 h 539813"/>
              <a:gd name="connsiteX13" fmla="*/ 498856 w 2272130"/>
              <a:gd name="connsiteY13" fmla="*/ 21328 h 539813"/>
              <a:gd name="connsiteX14" fmla="*/ 550425 w 2272130"/>
              <a:gd name="connsiteY14" fmla="*/ 10047 h 539813"/>
              <a:gd name="connsiteX15" fmla="*/ 588494 w 2272130"/>
              <a:gd name="connsiteY15" fmla="*/ 2800 h 539813"/>
              <a:gd name="connsiteX16" fmla="*/ 640615 w 2272130"/>
              <a:gd name="connsiteY16" fmla="*/ 0 h 539813"/>
              <a:gd name="connsiteX17" fmla="*/ 678132 w 2272130"/>
              <a:gd name="connsiteY17" fmla="*/ 2800 h 539813"/>
              <a:gd name="connsiteX18" fmla="*/ 722498 w 2272130"/>
              <a:gd name="connsiteY18" fmla="*/ 11482 h 539813"/>
              <a:gd name="connsiteX19" fmla="*/ 771054 w 2272130"/>
              <a:gd name="connsiteY19" fmla="*/ 28553 h 539813"/>
              <a:gd name="connsiteX20" fmla="*/ 818735 w 2272130"/>
              <a:gd name="connsiteY20" fmla="*/ 49778 h 539813"/>
              <a:gd name="connsiteX21" fmla="*/ 849614 w 2272130"/>
              <a:gd name="connsiteY21" fmla="*/ 66806 h 539813"/>
              <a:gd name="connsiteX22" fmla="*/ 849614 w 2272130"/>
              <a:gd name="connsiteY22" fmla="*/ 66806 h 539813"/>
              <a:gd name="connsiteX23" fmla="*/ 872053 w 2272130"/>
              <a:gd name="connsiteY23" fmla="*/ 86419 h 539813"/>
              <a:gd name="connsiteX24" fmla="*/ 904176 w 2272130"/>
              <a:gd name="connsiteY24" fmla="*/ 105547 h 539813"/>
              <a:gd name="connsiteX25" fmla="*/ 935919 w 2272130"/>
              <a:gd name="connsiteY25" fmla="*/ 129637 h 539813"/>
              <a:gd name="connsiteX26" fmla="*/ 991611 w 2272130"/>
              <a:gd name="connsiteY26" fmla="*/ 176079 h 539813"/>
              <a:gd name="connsiteX27" fmla="*/ 1047634 w 2272130"/>
              <a:gd name="connsiteY27" fmla="*/ 219256 h 539813"/>
              <a:gd name="connsiteX28" fmla="*/ 1108358 w 2272130"/>
              <a:gd name="connsiteY28" fmla="*/ 270562 h 539813"/>
              <a:gd name="connsiteX29" fmla="*/ 1152524 w 2272130"/>
              <a:gd name="connsiteY29" fmla="*/ 308136 h 539813"/>
              <a:gd name="connsiteX30" fmla="*/ 1205889 w 2272130"/>
              <a:gd name="connsiteY30" fmla="*/ 354254 h 539813"/>
              <a:gd name="connsiteX31" fmla="*/ 1257364 w 2272130"/>
              <a:gd name="connsiteY31" fmla="*/ 394913 h 539813"/>
              <a:gd name="connsiteX32" fmla="*/ 1304719 w 2272130"/>
              <a:gd name="connsiteY32" fmla="*/ 430409 h 539813"/>
              <a:gd name="connsiteX33" fmla="*/ 1362476 w 2272130"/>
              <a:gd name="connsiteY33" fmla="*/ 467208 h 539813"/>
              <a:gd name="connsiteX34" fmla="*/ 1423159 w 2272130"/>
              <a:gd name="connsiteY34" fmla="*/ 494490 h 539813"/>
              <a:gd name="connsiteX35" fmla="*/ 1481508 w 2272130"/>
              <a:gd name="connsiteY35" fmla="*/ 515690 h 539813"/>
              <a:gd name="connsiteX36" fmla="*/ 1555933 w 2272130"/>
              <a:gd name="connsiteY36" fmla="*/ 534202 h 539813"/>
              <a:gd name="connsiteX37" fmla="*/ 1625257 w 2272130"/>
              <a:gd name="connsiteY37" fmla="*/ 539357 h 539813"/>
              <a:gd name="connsiteX38" fmla="*/ 1688797 w 2272130"/>
              <a:gd name="connsiteY38" fmla="*/ 538135 h 539813"/>
              <a:gd name="connsiteX39" fmla="*/ 1744544 w 2272130"/>
              <a:gd name="connsiteY39" fmla="*/ 526797 h 539813"/>
              <a:gd name="connsiteX40" fmla="*/ 1791519 w 2272130"/>
              <a:gd name="connsiteY40" fmla="*/ 508003 h 539813"/>
              <a:gd name="connsiteX41" fmla="*/ 1846825 w 2272130"/>
              <a:gd name="connsiteY41" fmla="*/ 481247 h 539813"/>
              <a:gd name="connsiteX42" fmla="*/ 1915227 w 2272130"/>
              <a:gd name="connsiteY42" fmla="*/ 439322 h 539813"/>
              <a:gd name="connsiteX43" fmla="*/ 1966054 w 2272130"/>
              <a:gd name="connsiteY43" fmla="*/ 403801 h 539813"/>
              <a:gd name="connsiteX44" fmla="*/ 2009581 w 2272130"/>
              <a:gd name="connsiteY44" fmla="*/ 370176 h 539813"/>
              <a:gd name="connsiteX45" fmla="*/ 2041395 w 2272130"/>
              <a:gd name="connsiteY45" fmla="*/ 344078 h 539813"/>
              <a:gd name="connsiteX46" fmla="*/ 2078400 w 2272130"/>
              <a:gd name="connsiteY46" fmla="*/ 313653 h 539813"/>
              <a:gd name="connsiteX47" fmla="*/ 2120600 w 2272130"/>
              <a:gd name="connsiteY47" fmla="*/ 281591 h 539813"/>
              <a:gd name="connsiteX48" fmla="*/ 2153387 w 2272130"/>
              <a:gd name="connsiteY48" fmla="*/ 253442 h 539813"/>
              <a:gd name="connsiteX49" fmla="*/ 2190289 w 2272130"/>
              <a:gd name="connsiteY49" fmla="*/ 225138 h 539813"/>
              <a:gd name="connsiteX50" fmla="*/ 2233157 w 2272130"/>
              <a:gd name="connsiteY50" fmla="*/ 191450 h 539813"/>
              <a:gd name="connsiteX51" fmla="*/ 2272130 w 2272130"/>
              <a:gd name="connsiteY51" fmla="*/ 157763 h 539813"/>
              <a:gd name="connsiteX0" fmla="*/ 0 w 2225901"/>
              <a:gd name="connsiteY0" fmla="*/ 313993 h 539813"/>
              <a:gd name="connsiteX1" fmla="*/ 47307 w 2225901"/>
              <a:gd name="connsiteY1" fmla="*/ 275668 h 539813"/>
              <a:gd name="connsiteX2" fmla="*/ 86134 w 2225901"/>
              <a:gd name="connsiteY2" fmla="*/ 246913 h 539813"/>
              <a:gd name="connsiteX3" fmla="*/ 133047 w 2225901"/>
              <a:gd name="connsiteY3" fmla="*/ 213346 h 539813"/>
              <a:gd name="connsiteX4" fmla="*/ 179187 w 2225901"/>
              <a:gd name="connsiteY4" fmla="*/ 178138 h 539813"/>
              <a:gd name="connsiteX5" fmla="*/ 210994 w 2225901"/>
              <a:gd name="connsiteY5" fmla="*/ 154394 h 539813"/>
              <a:gd name="connsiteX6" fmla="*/ 239817 w 2225901"/>
              <a:gd name="connsiteY6" fmla="*/ 136315 h 539813"/>
              <a:gd name="connsiteX7" fmla="*/ 281145 w 2225901"/>
              <a:gd name="connsiteY7" fmla="*/ 107231 h 539813"/>
              <a:gd name="connsiteX8" fmla="*/ 308427 w 2225901"/>
              <a:gd name="connsiteY8" fmla="*/ 92072 h 539813"/>
              <a:gd name="connsiteX9" fmla="*/ 333677 w 2225901"/>
              <a:gd name="connsiteY9" fmla="*/ 74034 h 539813"/>
              <a:gd name="connsiteX10" fmla="*/ 370784 w 2225901"/>
              <a:gd name="connsiteY10" fmla="*/ 55016 h 539813"/>
              <a:gd name="connsiteX11" fmla="*/ 404708 w 2225901"/>
              <a:gd name="connsiteY11" fmla="*/ 37769 h 539813"/>
              <a:gd name="connsiteX12" fmla="*/ 452627 w 2225901"/>
              <a:gd name="connsiteY12" fmla="*/ 21328 h 539813"/>
              <a:gd name="connsiteX13" fmla="*/ 504196 w 2225901"/>
              <a:gd name="connsiteY13" fmla="*/ 10047 h 539813"/>
              <a:gd name="connsiteX14" fmla="*/ 542265 w 2225901"/>
              <a:gd name="connsiteY14" fmla="*/ 2800 h 539813"/>
              <a:gd name="connsiteX15" fmla="*/ 594386 w 2225901"/>
              <a:gd name="connsiteY15" fmla="*/ 0 h 539813"/>
              <a:gd name="connsiteX16" fmla="*/ 631903 w 2225901"/>
              <a:gd name="connsiteY16" fmla="*/ 2800 h 539813"/>
              <a:gd name="connsiteX17" fmla="*/ 676269 w 2225901"/>
              <a:gd name="connsiteY17" fmla="*/ 11482 h 539813"/>
              <a:gd name="connsiteX18" fmla="*/ 724825 w 2225901"/>
              <a:gd name="connsiteY18" fmla="*/ 28553 h 539813"/>
              <a:gd name="connsiteX19" fmla="*/ 772506 w 2225901"/>
              <a:gd name="connsiteY19" fmla="*/ 49778 h 539813"/>
              <a:gd name="connsiteX20" fmla="*/ 803385 w 2225901"/>
              <a:gd name="connsiteY20" fmla="*/ 66806 h 539813"/>
              <a:gd name="connsiteX21" fmla="*/ 803385 w 2225901"/>
              <a:gd name="connsiteY21" fmla="*/ 66806 h 539813"/>
              <a:gd name="connsiteX22" fmla="*/ 825824 w 2225901"/>
              <a:gd name="connsiteY22" fmla="*/ 86419 h 539813"/>
              <a:gd name="connsiteX23" fmla="*/ 857947 w 2225901"/>
              <a:gd name="connsiteY23" fmla="*/ 105547 h 539813"/>
              <a:gd name="connsiteX24" fmla="*/ 889690 w 2225901"/>
              <a:gd name="connsiteY24" fmla="*/ 129637 h 539813"/>
              <a:gd name="connsiteX25" fmla="*/ 945382 w 2225901"/>
              <a:gd name="connsiteY25" fmla="*/ 176079 h 539813"/>
              <a:gd name="connsiteX26" fmla="*/ 1001405 w 2225901"/>
              <a:gd name="connsiteY26" fmla="*/ 219256 h 539813"/>
              <a:gd name="connsiteX27" fmla="*/ 1062129 w 2225901"/>
              <a:gd name="connsiteY27" fmla="*/ 270562 h 539813"/>
              <a:gd name="connsiteX28" fmla="*/ 1106295 w 2225901"/>
              <a:gd name="connsiteY28" fmla="*/ 308136 h 539813"/>
              <a:gd name="connsiteX29" fmla="*/ 1159660 w 2225901"/>
              <a:gd name="connsiteY29" fmla="*/ 354254 h 539813"/>
              <a:gd name="connsiteX30" fmla="*/ 1211135 w 2225901"/>
              <a:gd name="connsiteY30" fmla="*/ 394913 h 539813"/>
              <a:gd name="connsiteX31" fmla="*/ 1258490 w 2225901"/>
              <a:gd name="connsiteY31" fmla="*/ 430409 h 539813"/>
              <a:gd name="connsiteX32" fmla="*/ 1316247 w 2225901"/>
              <a:gd name="connsiteY32" fmla="*/ 467208 h 539813"/>
              <a:gd name="connsiteX33" fmla="*/ 1376930 w 2225901"/>
              <a:gd name="connsiteY33" fmla="*/ 494490 h 539813"/>
              <a:gd name="connsiteX34" fmla="*/ 1435279 w 2225901"/>
              <a:gd name="connsiteY34" fmla="*/ 515690 h 539813"/>
              <a:gd name="connsiteX35" fmla="*/ 1509704 w 2225901"/>
              <a:gd name="connsiteY35" fmla="*/ 534202 h 539813"/>
              <a:gd name="connsiteX36" fmla="*/ 1579028 w 2225901"/>
              <a:gd name="connsiteY36" fmla="*/ 539357 h 539813"/>
              <a:gd name="connsiteX37" fmla="*/ 1642568 w 2225901"/>
              <a:gd name="connsiteY37" fmla="*/ 538135 h 539813"/>
              <a:gd name="connsiteX38" fmla="*/ 1698315 w 2225901"/>
              <a:gd name="connsiteY38" fmla="*/ 526797 h 539813"/>
              <a:gd name="connsiteX39" fmla="*/ 1745290 w 2225901"/>
              <a:gd name="connsiteY39" fmla="*/ 508003 h 539813"/>
              <a:gd name="connsiteX40" fmla="*/ 1800596 w 2225901"/>
              <a:gd name="connsiteY40" fmla="*/ 481247 h 539813"/>
              <a:gd name="connsiteX41" fmla="*/ 1868998 w 2225901"/>
              <a:gd name="connsiteY41" fmla="*/ 439322 h 539813"/>
              <a:gd name="connsiteX42" fmla="*/ 1919825 w 2225901"/>
              <a:gd name="connsiteY42" fmla="*/ 403801 h 539813"/>
              <a:gd name="connsiteX43" fmla="*/ 1963352 w 2225901"/>
              <a:gd name="connsiteY43" fmla="*/ 370176 h 539813"/>
              <a:gd name="connsiteX44" fmla="*/ 1995166 w 2225901"/>
              <a:gd name="connsiteY44" fmla="*/ 344078 h 539813"/>
              <a:gd name="connsiteX45" fmla="*/ 2032171 w 2225901"/>
              <a:gd name="connsiteY45" fmla="*/ 313653 h 539813"/>
              <a:gd name="connsiteX46" fmla="*/ 2074371 w 2225901"/>
              <a:gd name="connsiteY46" fmla="*/ 281591 h 539813"/>
              <a:gd name="connsiteX47" fmla="*/ 2107158 w 2225901"/>
              <a:gd name="connsiteY47" fmla="*/ 253442 h 539813"/>
              <a:gd name="connsiteX48" fmla="*/ 2144060 w 2225901"/>
              <a:gd name="connsiteY48" fmla="*/ 225138 h 539813"/>
              <a:gd name="connsiteX49" fmla="*/ 2186928 w 2225901"/>
              <a:gd name="connsiteY49" fmla="*/ 191450 h 539813"/>
              <a:gd name="connsiteX50" fmla="*/ 2225901 w 2225901"/>
              <a:gd name="connsiteY50" fmla="*/ 157763 h 539813"/>
              <a:gd name="connsiteX0" fmla="*/ 0 w 2186928"/>
              <a:gd name="connsiteY0" fmla="*/ 313993 h 539813"/>
              <a:gd name="connsiteX1" fmla="*/ 47307 w 2186928"/>
              <a:gd name="connsiteY1" fmla="*/ 275668 h 539813"/>
              <a:gd name="connsiteX2" fmla="*/ 86134 w 2186928"/>
              <a:gd name="connsiteY2" fmla="*/ 246913 h 539813"/>
              <a:gd name="connsiteX3" fmla="*/ 133047 w 2186928"/>
              <a:gd name="connsiteY3" fmla="*/ 213346 h 539813"/>
              <a:gd name="connsiteX4" fmla="*/ 179187 w 2186928"/>
              <a:gd name="connsiteY4" fmla="*/ 178138 h 539813"/>
              <a:gd name="connsiteX5" fmla="*/ 210994 w 2186928"/>
              <a:gd name="connsiteY5" fmla="*/ 154394 h 539813"/>
              <a:gd name="connsiteX6" fmla="*/ 239817 w 2186928"/>
              <a:gd name="connsiteY6" fmla="*/ 136315 h 539813"/>
              <a:gd name="connsiteX7" fmla="*/ 281145 w 2186928"/>
              <a:gd name="connsiteY7" fmla="*/ 107231 h 539813"/>
              <a:gd name="connsiteX8" fmla="*/ 308427 w 2186928"/>
              <a:gd name="connsiteY8" fmla="*/ 92072 h 539813"/>
              <a:gd name="connsiteX9" fmla="*/ 333677 w 2186928"/>
              <a:gd name="connsiteY9" fmla="*/ 74034 h 539813"/>
              <a:gd name="connsiteX10" fmla="*/ 370784 w 2186928"/>
              <a:gd name="connsiteY10" fmla="*/ 55016 h 539813"/>
              <a:gd name="connsiteX11" fmla="*/ 404708 w 2186928"/>
              <a:gd name="connsiteY11" fmla="*/ 37769 h 539813"/>
              <a:gd name="connsiteX12" fmla="*/ 452627 w 2186928"/>
              <a:gd name="connsiteY12" fmla="*/ 21328 h 539813"/>
              <a:gd name="connsiteX13" fmla="*/ 504196 w 2186928"/>
              <a:gd name="connsiteY13" fmla="*/ 10047 h 539813"/>
              <a:gd name="connsiteX14" fmla="*/ 542265 w 2186928"/>
              <a:gd name="connsiteY14" fmla="*/ 2800 h 539813"/>
              <a:gd name="connsiteX15" fmla="*/ 594386 w 2186928"/>
              <a:gd name="connsiteY15" fmla="*/ 0 h 539813"/>
              <a:gd name="connsiteX16" fmla="*/ 631903 w 2186928"/>
              <a:gd name="connsiteY16" fmla="*/ 2800 h 539813"/>
              <a:gd name="connsiteX17" fmla="*/ 676269 w 2186928"/>
              <a:gd name="connsiteY17" fmla="*/ 11482 h 539813"/>
              <a:gd name="connsiteX18" fmla="*/ 724825 w 2186928"/>
              <a:gd name="connsiteY18" fmla="*/ 28553 h 539813"/>
              <a:gd name="connsiteX19" fmla="*/ 772506 w 2186928"/>
              <a:gd name="connsiteY19" fmla="*/ 49778 h 539813"/>
              <a:gd name="connsiteX20" fmla="*/ 803385 w 2186928"/>
              <a:gd name="connsiteY20" fmla="*/ 66806 h 539813"/>
              <a:gd name="connsiteX21" fmla="*/ 803385 w 2186928"/>
              <a:gd name="connsiteY21" fmla="*/ 66806 h 539813"/>
              <a:gd name="connsiteX22" fmla="*/ 825824 w 2186928"/>
              <a:gd name="connsiteY22" fmla="*/ 86419 h 539813"/>
              <a:gd name="connsiteX23" fmla="*/ 857947 w 2186928"/>
              <a:gd name="connsiteY23" fmla="*/ 105547 h 539813"/>
              <a:gd name="connsiteX24" fmla="*/ 889690 w 2186928"/>
              <a:gd name="connsiteY24" fmla="*/ 129637 h 539813"/>
              <a:gd name="connsiteX25" fmla="*/ 945382 w 2186928"/>
              <a:gd name="connsiteY25" fmla="*/ 176079 h 539813"/>
              <a:gd name="connsiteX26" fmla="*/ 1001405 w 2186928"/>
              <a:gd name="connsiteY26" fmla="*/ 219256 h 539813"/>
              <a:gd name="connsiteX27" fmla="*/ 1062129 w 2186928"/>
              <a:gd name="connsiteY27" fmla="*/ 270562 h 539813"/>
              <a:gd name="connsiteX28" fmla="*/ 1106295 w 2186928"/>
              <a:gd name="connsiteY28" fmla="*/ 308136 h 539813"/>
              <a:gd name="connsiteX29" fmla="*/ 1159660 w 2186928"/>
              <a:gd name="connsiteY29" fmla="*/ 354254 h 539813"/>
              <a:gd name="connsiteX30" fmla="*/ 1211135 w 2186928"/>
              <a:gd name="connsiteY30" fmla="*/ 394913 h 539813"/>
              <a:gd name="connsiteX31" fmla="*/ 1258490 w 2186928"/>
              <a:gd name="connsiteY31" fmla="*/ 430409 h 539813"/>
              <a:gd name="connsiteX32" fmla="*/ 1316247 w 2186928"/>
              <a:gd name="connsiteY32" fmla="*/ 467208 h 539813"/>
              <a:gd name="connsiteX33" fmla="*/ 1376930 w 2186928"/>
              <a:gd name="connsiteY33" fmla="*/ 494490 h 539813"/>
              <a:gd name="connsiteX34" fmla="*/ 1435279 w 2186928"/>
              <a:gd name="connsiteY34" fmla="*/ 515690 h 539813"/>
              <a:gd name="connsiteX35" fmla="*/ 1509704 w 2186928"/>
              <a:gd name="connsiteY35" fmla="*/ 534202 h 539813"/>
              <a:gd name="connsiteX36" fmla="*/ 1579028 w 2186928"/>
              <a:gd name="connsiteY36" fmla="*/ 539357 h 539813"/>
              <a:gd name="connsiteX37" fmla="*/ 1642568 w 2186928"/>
              <a:gd name="connsiteY37" fmla="*/ 538135 h 539813"/>
              <a:gd name="connsiteX38" fmla="*/ 1698315 w 2186928"/>
              <a:gd name="connsiteY38" fmla="*/ 526797 h 539813"/>
              <a:gd name="connsiteX39" fmla="*/ 1745290 w 2186928"/>
              <a:gd name="connsiteY39" fmla="*/ 508003 h 539813"/>
              <a:gd name="connsiteX40" fmla="*/ 1800596 w 2186928"/>
              <a:gd name="connsiteY40" fmla="*/ 481247 h 539813"/>
              <a:gd name="connsiteX41" fmla="*/ 1868998 w 2186928"/>
              <a:gd name="connsiteY41" fmla="*/ 439322 h 539813"/>
              <a:gd name="connsiteX42" fmla="*/ 1919825 w 2186928"/>
              <a:gd name="connsiteY42" fmla="*/ 403801 h 539813"/>
              <a:gd name="connsiteX43" fmla="*/ 1963352 w 2186928"/>
              <a:gd name="connsiteY43" fmla="*/ 370176 h 539813"/>
              <a:gd name="connsiteX44" fmla="*/ 1995166 w 2186928"/>
              <a:gd name="connsiteY44" fmla="*/ 344078 h 539813"/>
              <a:gd name="connsiteX45" fmla="*/ 2032171 w 2186928"/>
              <a:gd name="connsiteY45" fmla="*/ 313653 h 539813"/>
              <a:gd name="connsiteX46" fmla="*/ 2074371 w 2186928"/>
              <a:gd name="connsiteY46" fmla="*/ 281591 h 539813"/>
              <a:gd name="connsiteX47" fmla="*/ 2107158 w 2186928"/>
              <a:gd name="connsiteY47" fmla="*/ 253442 h 539813"/>
              <a:gd name="connsiteX48" fmla="*/ 2144060 w 2186928"/>
              <a:gd name="connsiteY48" fmla="*/ 225138 h 539813"/>
              <a:gd name="connsiteX49" fmla="*/ 2186928 w 2186928"/>
              <a:gd name="connsiteY49" fmla="*/ 191450 h 539813"/>
              <a:gd name="connsiteX0" fmla="*/ 0 w 2144060"/>
              <a:gd name="connsiteY0" fmla="*/ 313993 h 539813"/>
              <a:gd name="connsiteX1" fmla="*/ 47307 w 2144060"/>
              <a:gd name="connsiteY1" fmla="*/ 275668 h 539813"/>
              <a:gd name="connsiteX2" fmla="*/ 86134 w 2144060"/>
              <a:gd name="connsiteY2" fmla="*/ 246913 h 539813"/>
              <a:gd name="connsiteX3" fmla="*/ 133047 w 2144060"/>
              <a:gd name="connsiteY3" fmla="*/ 213346 h 539813"/>
              <a:gd name="connsiteX4" fmla="*/ 179187 w 2144060"/>
              <a:gd name="connsiteY4" fmla="*/ 178138 h 539813"/>
              <a:gd name="connsiteX5" fmla="*/ 210994 w 2144060"/>
              <a:gd name="connsiteY5" fmla="*/ 154394 h 539813"/>
              <a:gd name="connsiteX6" fmla="*/ 239817 w 2144060"/>
              <a:gd name="connsiteY6" fmla="*/ 136315 h 539813"/>
              <a:gd name="connsiteX7" fmla="*/ 281145 w 2144060"/>
              <a:gd name="connsiteY7" fmla="*/ 107231 h 539813"/>
              <a:gd name="connsiteX8" fmla="*/ 308427 w 2144060"/>
              <a:gd name="connsiteY8" fmla="*/ 92072 h 539813"/>
              <a:gd name="connsiteX9" fmla="*/ 333677 w 2144060"/>
              <a:gd name="connsiteY9" fmla="*/ 74034 h 539813"/>
              <a:gd name="connsiteX10" fmla="*/ 370784 w 2144060"/>
              <a:gd name="connsiteY10" fmla="*/ 55016 h 539813"/>
              <a:gd name="connsiteX11" fmla="*/ 404708 w 2144060"/>
              <a:gd name="connsiteY11" fmla="*/ 37769 h 539813"/>
              <a:gd name="connsiteX12" fmla="*/ 452627 w 2144060"/>
              <a:gd name="connsiteY12" fmla="*/ 21328 h 539813"/>
              <a:gd name="connsiteX13" fmla="*/ 504196 w 2144060"/>
              <a:gd name="connsiteY13" fmla="*/ 10047 h 539813"/>
              <a:gd name="connsiteX14" fmla="*/ 542265 w 2144060"/>
              <a:gd name="connsiteY14" fmla="*/ 2800 h 539813"/>
              <a:gd name="connsiteX15" fmla="*/ 594386 w 2144060"/>
              <a:gd name="connsiteY15" fmla="*/ 0 h 539813"/>
              <a:gd name="connsiteX16" fmla="*/ 631903 w 2144060"/>
              <a:gd name="connsiteY16" fmla="*/ 2800 h 539813"/>
              <a:gd name="connsiteX17" fmla="*/ 676269 w 2144060"/>
              <a:gd name="connsiteY17" fmla="*/ 11482 h 539813"/>
              <a:gd name="connsiteX18" fmla="*/ 724825 w 2144060"/>
              <a:gd name="connsiteY18" fmla="*/ 28553 h 539813"/>
              <a:gd name="connsiteX19" fmla="*/ 772506 w 2144060"/>
              <a:gd name="connsiteY19" fmla="*/ 49778 h 539813"/>
              <a:gd name="connsiteX20" fmla="*/ 803385 w 2144060"/>
              <a:gd name="connsiteY20" fmla="*/ 66806 h 539813"/>
              <a:gd name="connsiteX21" fmla="*/ 803385 w 2144060"/>
              <a:gd name="connsiteY21" fmla="*/ 66806 h 539813"/>
              <a:gd name="connsiteX22" fmla="*/ 825824 w 2144060"/>
              <a:gd name="connsiteY22" fmla="*/ 86419 h 539813"/>
              <a:gd name="connsiteX23" fmla="*/ 857947 w 2144060"/>
              <a:gd name="connsiteY23" fmla="*/ 105547 h 539813"/>
              <a:gd name="connsiteX24" fmla="*/ 889690 w 2144060"/>
              <a:gd name="connsiteY24" fmla="*/ 129637 h 539813"/>
              <a:gd name="connsiteX25" fmla="*/ 945382 w 2144060"/>
              <a:gd name="connsiteY25" fmla="*/ 176079 h 539813"/>
              <a:gd name="connsiteX26" fmla="*/ 1001405 w 2144060"/>
              <a:gd name="connsiteY26" fmla="*/ 219256 h 539813"/>
              <a:gd name="connsiteX27" fmla="*/ 1062129 w 2144060"/>
              <a:gd name="connsiteY27" fmla="*/ 270562 h 539813"/>
              <a:gd name="connsiteX28" fmla="*/ 1106295 w 2144060"/>
              <a:gd name="connsiteY28" fmla="*/ 308136 h 539813"/>
              <a:gd name="connsiteX29" fmla="*/ 1159660 w 2144060"/>
              <a:gd name="connsiteY29" fmla="*/ 354254 h 539813"/>
              <a:gd name="connsiteX30" fmla="*/ 1211135 w 2144060"/>
              <a:gd name="connsiteY30" fmla="*/ 394913 h 539813"/>
              <a:gd name="connsiteX31" fmla="*/ 1258490 w 2144060"/>
              <a:gd name="connsiteY31" fmla="*/ 430409 h 539813"/>
              <a:gd name="connsiteX32" fmla="*/ 1316247 w 2144060"/>
              <a:gd name="connsiteY32" fmla="*/ 467208 h 539813"/>
              <a:gd name="connsiteX33" fmla="*/ 1376930 w 2144060"/>
              <a:gd name="connsiteY33" fmla="*/ 494490 h 539813"/>
              <a:gd name="connsiteX34" fmla="*/ 1435279 w 2144060"/>
              <a:gd name="connsiteY34" fmla="*/ 515690 h 539813"/>
              <a:gd name="connsiteX35" fmla="*/ 1509704 w 2144060"/>
              <a:gd name="connsiteY35" fmla="*/ 534202 h 539813"/>
              <a:gd name="connsiteX36" fmla="*/ 1579028 w 2144060"/>
              <a:gd name="connsiteY36" fmla="*/ 539357 h 539813"/>
              <a:gd name="connsiteX37" fmla="*/ 1642568 w 2144060"/>
              <a:gd name="connsiteY37" fmla="*/ 538135 h 539813"/>
              <a:gd name="connsiteX38" fmla="*/ 1698315 w 2144060"/>
              <a:gd name="connsiteY38" fmla="*/ 526797 h 539813"/>
              <a:gd name="connsiteX39" fmla="*/ 1745290 w 2144060"/>
              <a:gd name="connsiteY39" fmla="*/ 508003 h 539813"/>
              <a:gd name="connsiteX40" fmla="*/ 1800596 w 2144060"/>
              <a:gd name="connsiteY40" fmla="*/ 481247 h 539813"/>
              <a:gd name="connsiteX41" fmla="*/ 1868998 w 2144060"/>
              <a:gd name="connsiteY41" fmla="*/ 439322 h 539813"/>
              <a:gd name="connsiteX42" fmla="*/ 1919825 w 2144060"/>
              <a:gd name="connsiteY42" fmla="*/ 403801 h 539813"/>
              <a:gd name="connsiteX43" fmla="*/ 1963352 w 2144060"/>
              <a:gd name="connsiteY43" fmla="*/ 370176 h 539813"/>
              <a:gd name="connsiteX44" fmla="*/ 1995166 w 2144060"/>
              <a:gd name="connsiteY44" fmla="*/ 344078 h 539813"/>
              <a:gd name="connsiteX45" fmla="*/ 2032171 w 2144060"/>
              <a:gd name="connsiteY45" fmla="*/ 313653 h 539813"/>
              <a:gd name="connsiteX46" fmla="*/ 2074371 w 2144060"/>
              <a:gd name="connsiteY46" fmla="*/ 281591 h 539813"/>
              <a:gd name="connsiteX47" fmla="*/ 2107158 w 2144060"/>
              <a:gd name="connsiteY47" fmla="*/ 253442 h 539813"/>
              <a:gd name="connsiteX48" fmla="*/ 2144060 w 2144060"/>
              <a:gd name="connsiteY48" fmla="*/ 225138 h 539813"/>
              <a:gd name="connsiteX0" fmla="*/ 0 w 2107158"/>
              <a:gd name="connsiteY0" fmla="*/ 313993 h 539813"/>
              <a:gd name="connsiteX1" fmla="*/ 47307 w 2107158"/>
              <a:gd name="connsiteY1" fmla="*/ 275668 h 539813"/>
              <a:gd name="connsiteX2" fmla="*/ 86134 w 2107158"/>
              <a:gd name="connsiteY2" fmla="*/ 246913 h 539813"/>
              <a:gd name="connsiteX3" fmla="*/ 133047 w 2107158"/>
              <a:gd name="connsiteY3" fmla="*/ 213346 h 539813"/>
              <a:gd name="connsiteX4" fmla="*/ 179187 w 2107158"/>
              <a:gd name="connsiteY4" fmla="*/ 178138 h 539813"/>
              <a:gd name="connsiteX5" fmla="*/ 210994 w 2107158"/>
              <a:gd name="connsiteY5" fmla="*/ 154394 h 539813"/>
              <a:gd name="connsiteX6" fmla="*/ 239817 w 2107158"/>
              <a:gd name="connsiteY6" fmla="*/ 136315 h 539813"/>
              <a:gd name="connsiteX7" fmla="*/ 281145 w 2107158"/>
              <a:gd name="connsiteY7" fmla="*/ 107231 h 539813"/>
              <a:gd name="connsiteX8" fmla="*/ 308427 w 2107158"/>
              <a:gd name="connsiteY8" fmla="*/ 92072 h 539813"/>
              <a:gd name="connsiteX9" fmla="*/ 333677 w 2107158"/>
              <a:gd name="connsiteY9" fmla="*/ 74034 h 539813"/>
              <a:gd name="connsiteX10" fmla="*/ 370784 w 2107158"/>
              <a:gd name="connsiteY10" fmla="*/ 55016 h 539813"/>
              <a:gd name="connsiteX11" fmla="*/ 404708 w 2107158"/>
              <a:gd name="connsiteY11" fmla="*/ 37769 h 539813"/>
              <a:gd name="connsiteX12" fmla="*/ 452627 w 2107158"/>
              <a:gd name="connsiteY12" fmla="*/ 21328 h 539813"/>
              <a:gd name="connsiteX13" fmla="*/ 504196 w 2107158"/>
              <a:gd name="connsiteY13" fmla="*/ 10047 h 539813"/>
              <a:gd name="connsiteX14" fmla="*/ 542265 w 2107158"/>
              <a:gd name="connsiteY14" fmla="*/ 2800 h 539813"/>
              <a:gd name="connsiteX15" fmla="*/ 594386 w 2107158"/>
              <a:gd name="connsiteY15" fmla="*/ 0 h 539813"/>
              <a:gd name="connsiteX16" fmla="*/ 631903 w 2107158"/>
              <a:gd name="connsiteY16" fmla="*/ 2800 h 539813"/>
              <a:gd name="connsiteX17" fmla="*/ 676269 w 2107158"/>
              <a:gd name="connsiteY17" fmla="*/ 11482 h 539813"/>
              <a:gd name="connsiteX18" fmla="*/ 724825 w 2107158"/>
              <a:gd name="connsiteY18" fmla="*/ 28553 h 539813"/>
              <a:gd name="connsiteX19" fmla="*/ 772506 w 2107158"/>
              <a:gd name="connsiteY19" fmla="*/ 49778 h 539813"/>
              <a:gd name="connsiteX20" fmla="*/ 803385 w 2107158"/>
              <a:gd name="connsiteY20" fmla="*/ 66806 h 539813"/>
              <a:gd name="connsiteX21" fmla="*/ 803385 w 2107158"/>
              <a:gd name="connsiteY21" fmla="*/ 66806 h 539813"/>
              <a:gd name="connsiteX22" fmla="*/ 825824 w 2107158"/>
              <a:gd name="connsiteY22" fmla="*/ 86419 h 539813"/>
              <a:gd name="connsiteX23" fmla="*/ 857947 w 2107158"/>
              <a:gd name="connsiteY23" fmla="*/ 105547 h 539813"/>
              <a:gd name="connsiteX24" fmla="*/ 889690 w 2107158"/>
              <a:gd name="connsiteY24" fmla="*/ 129637 h 539813"/>
              <a:gd name="connsiteX25" fmla="*/ 945382 w 2107158"/>
              <a:gd name="connsiteY25" fmla="*/ 176079 h 539813"/>
              <a:gd name="connsiteX26" fmla="*/ 1001405 w 2107158"/>
              <a:gd name="connsiteY26" fmla="*/ 219256 h 539813"/>
              <a:gd name="connsiteX27" fmla="*/ 1062129 w 2107158"/>
              <a:gd name="connsiteY27" fmla="*/ 270562 h 539813"/>
              <a:gd name="connsiteX28" fmla="*/ 1106295 w 2107158"/>
              <a:gd name="connsiteY28" fmla="*/ 308136 h 539813"/>
              <a:gd name="connsiteX29" fmla="*/ 1159660 w 2107158"/>
              <a:gd name="connsiteY29" fmla="*/ 354254 h 539813"/>
              <a:gd name="connsiteX30" fmla="*/ 1211135 w 2107158"/>
              <a:gd name="connsiteY30" fmla="*/ 394913 h 539813"/>
              <a:gd name="connsiteX31" fmla="*/ 1258490 w 2107158"/>
              <a:gd name="connsiteY31" fmla="*/ 430409 h 539813"/>
              <a:gd name="connsiteX32" fmla="*/ 1316247 w 2107158"/>
              <a:gd name="connsiteY32" fmla="*/ 467208 h 539813"/>
              <a:gd name="connsiteX33" fmla="*/ 1376930 w 2107158"/>
              <a:gd name="connsiteY33" fmla="*/ 494490 h 539813"/>
              <a:gd name="connsiteX34" fmla="*/ 1435279 w 2107158"/>
              <a:gd name="connsiteY34" fmla="*/ 515690 h 539813"/>
              <a:gd name="connsiteX35" fmla="*/ 1509704 w 2107158"/>
              <a:gd name="connsiteY35" fmla="*/ 534202 h 539813"/>
              <a:gd name="connsiteX36" fmla="*/ 1579028 w 2107158"/>
              <a:gd name="connsiteY36" fmla="*/ 539357 h 539813"/>
              <a:gd name="connsiteX37" fmla="*/ 1642568 w 2107158"/>
              <a:gd name="connsiteY37" fmla="*/ 538135 h 539813"/>
              <a:gd name="connsiteX38" fmla="*/ 1698315 w 2107158"/>
              <a:gd name="connsiteY38" fmla="*/ 526797 h 539813"/>
              <a:gd name="connsiteX39" fmla="*/ 1745290 w 2107158"/>
              <a:gd name="connsiteY39" fmla="*/ 508003 h 539813"/>
              <a:gd name="connsiteX40" fmla="*/ 1800596 w 2107158"/>
              <a:gd name="connsiteY40" fmla="*/ 481247 h 539813"/>
              <a:gd name="connsiteX41" fmla="*/ 1868998 w 2107158"/>
              <a:gd name="connsiteY41" fmla="*/ 439322 h 539813"/>
              <a:gd name="connsiteX42" fmla="*/ 1919825 w 2107158"/>
              <a:gd name="connsiteY42" fmla="*/ 403801 h 539813"/>
              <a:gd name="connsiteX43" fmla="*/ 1963352 w 2107158"/>
              <a:gd name="connsiteY43" fmla="*/ 370176 h 539813"/>
              <a:gd name="connsiteX44" fmla="*/ 1995166 w 2107158"/>
              <a:gd name="connsiteY44" fmla="*/ 344078 h 539813"/>
              <a:gd name="connsiteX45" fmla="*/ 2032171 w 2107158"/>
              <a:gd name="connsiteY45" fmla="*/ 313653 h 539813"/>
              <a:gd name="connsiteX46" fmla="*/ 2074371 w 2107158"/>
              <a:gd name="connsiteY46" fmla="*/ 281591 h 539813"/>
              <a:gd name="connsiteX47" fmla="*/ 2107158 w 2107158"/>
              <a:gd name="connsiteY47" fmla="*/ 253442 h 539813"/>
              <a:gd name="connsiteX0" fmla="*/ 0 w 2074371"/>
              <a:gd name="connsiteY0" fmla="*/ 313993 h 539813"/>
              <a:gd name="connsiteX1" fmla="*/ 47307 w 2074371"/>
              <a:gd name="connsiteY1" fmla="*/ 275668 h 539813"/>
              <a:gd name="connsiteX2" fmla="*/ 86134 w 2074371"/>
              <a:gd name="connsiteY2" fmla="*/ 246913 h 539813"/>
              <a:gd name="connsiteX3" fmla="*/ 133047 w 2074371"/>
              <a:gd name="connsiteY3" fmla="*/ 213346 h 539813"/>
              <a:gd name="connsiteX4" fmla="*/ 179187 w 2074371"/>
              <a:gd name="connsiteY4" fmla="*/ 178138 h 539813"/>
              <a:gd name="connsiteX5" fmla="*/ 210994 w 2074371"/>
              <a:gd name="connsiteY5" fmla="*/ 154394 h 539813"/>
              <a:gd name="connsiteX6" fmla="*/ 239817 w 2074371"/>
              <a:gd name="connsiteY6" fmla="*/ 136315 h 539813"/>
              <a:gd name="connsiteX7" fmla="*/ 281145 w 2074371"/>
              <a:gd name="connsiteY7" fmla="*/ 107231 h 539813"/>
              <a:gd name="connsiteX8" fmla="*/ 308427 w 2074371"/>
              <a:gd name="connsiteY8" fmla="*/ 92072 h 539813"/>
              <a:gd name="connsiteX9" fmla="*/ 333677 w 2074371"/>
              <a:gd name="connsiteY9" fmla="*/ 74034 h 539813"/>
              <a:gd name="connsiteX10" fmla="*/ 370784 w 2074371"/>
              <a:gd name="connsiteY10" fmla="*/ 55016 h 539813"/>
              <a:gd name="connsiteX11" fmla="*/ 404708 w 2074371"/>
              <a:gd name="connsiteY11" fmla="*/ 37769 h 539813"/>
              <a:gd name="connsiteX12" fmla="*/ 452627 w 2074371"/>
              <a:gd name="connsiteY12" fmla="*/ 21328 h 539813"/>
              <a:gd name="connsiteX13" fmla="*/ 504196 w 2074371"/>
              <a:gd name="connsiteY13" fmla="*/ 10047 h 539813"/>
              <a:gd name="connsiteX14" fmla="*/ 542265 w 2074371"/>
              <a:gd name="connsiteY14" fmla="*/ 2800 h 539813"/>
              <a:gd name="connsiteX15" fmla="*/ 594386 w 2074371"/>
              <a:gd name="connsiteY15" fmla="*/ 0 h 539813"/>
              <a:gd name="connsiteX16" fmla="*/ 631903 w 2074371"/>
              <a:gd name="connsiteY16" fmla="*/ 2800 h 539813"/>
              <a:gd name="connsiteX17" fmla="*/ 676269 w 2074371"/>
              <a:gd name="connsiteY17" fmla="*/ 11482 h 539813"/>
              <a:gd name="connsiteX18" fmla="*/ 724825 w 2074371"/>
              <a:gd name="connsiteY18" fmla="*/ 28553 h 539813"/>
              <a:gd name="connsiteX19" fmla="*/ 772506 w 2074371"/>
              <a:gd name="connsiteY19" fmla="*/ 49778 h 539813"/>
              <a:gd name="connsiteX20" fmla="*/ 803385 w 2074371"/>
              <a:gd name="connsiteY20" fmla="*/ 66806 h 539813"/>
              <a:gd name="connsiteX21" fmla="*/ 803385 w 2074371"/>
              <a:gd name="connsiteY21" fmla="*/ 66806 h 539813"/>
              <a:gd name="connsiteX22" fmla="*/ 825824 w 2074371"/>
              <a:gd name="connsiteY22" fmla="*/ 86419 h 539813"/>
              <a:gd name="connsiteX23" fmla="*/ 857947 w 2074371"/>
              <a:gd name="connsiteY23" fmla="*/ 105547 h 539813"/>
              <a:gd name="connsiteX24" fmla="*/ 889690 w 2074371"/>
              <a:gd name="connsiteY24" fmla="*/ 129637 h 539813"/>
              <a:gd name="connsiteX25" fmla="*/ 945382 w 2074371"/>
              <a:gd name="connsiteY25" fmla="*/ 176079 h 539813"/>
              <a:gd name="connsiteX26" fmla="*/ 1001405 w 2074371"/>
              <a:gd name="connsiteY26" fmla="*/ 219256 h 539813"/>
              <a:gd name="connsiteX27" fmla="*/ 1062129 w 2074371"/>
              <a:gd name="connsiteY27" fmla="*/ 270562 h 539813"/>
              <a:gd name="connsiteX28" fmla="*/ 1106295 w 2074371"/>
              <a:gd name="connsiteY28" fmla="*/ 308136 h 539813"/>
              <a:gd name="connsiteX29" fmla="*/ 1159660 w 2074371"/>
              <a:gd name="connsiteY29" fmla="*/ 354254 h 539813"/>
              <a:gd name="connsiteX30" fmla="*/ 1211135 w 2074371"/>
              <a:gd name="connsiteY30" fmla="*/ 394913 h 539813"/>
              <a:gd name="connsiteX31" fmla="*/ 1258490 w 2074371"/>
              <a:gd name="connsiteY31" fmla="*/ 430409 h 539813"/>
              <a:gd name="connsiteX32" fmla="*/ 1316247 w 2074371"/>
              <a:gd name="connsiteY32" fmla="*/ 467208 h 539813"/>
              <a:gd name="connsiteX33" fmla="*/ 1376930 w 2074371"/>
              <a:gd name="connsiteY33" fmla="*/ 494490 h 539813"/>
              <a:gd name="connsiteX34" fmla="*/ 1435279 w 2074371"/>
              <a:gd name="connsiteY34" fmla="*/ 515690 h 539813"/>
              <a:gd name="connsiteX35" fmla="*/ 1509704 w 2074371"/>
              <a:gd name="connsiteY35" fmla="*/ 534202 h 539813"/>
              <a:gd name="connsiteX36" fmla="*/ 1579028 w 2074371"/>
              <a:gd name="connsiteY36" fmla="*/ 539357 h 539813"/>
              <a:gd name="connsiteX37" fmla="*/ 1642568 w 2074371"/>
              <a:gd name="connsiteY37" fmla="*/ 538135 h 539813"/>
              <a:gd name="connsiteX38" fmla="*/ 1698315 w 2074371"/>
              <a:gd name="connsiteY38" fmla="*/ 526797 h 539813"/>
              <a:gd name="connsiteX39" fmla="*/ 1745290 w 2074371"/>
              <a:gd name="connsiteY39" fmla="*/ 508003 h 539813"/>
              <a:gd name="connsiteX40" fmla="*/ 1800596 w 2074371"/>
              <a:gd name="connsiteY40" fmla="*/ 481247 h 539813"/>
              <a:gd name="connsiteX41" fmla="*/ 1868998 w 2074371"/>
              <a:gd name="connsiteY41" fmla="*/ 439322 h 539813"/>
              <a:gd name="connsiteX42" fmla="*/ 1919825 w 2074371"/>
              <a:gd name="connsiteY42" fmla="*/ 403801 h 539813"/>
              <a:gd name="connsiteX43" fmla="*/ 1963352 w 2074371"/>
              <a:gd name="connsiteY43" fmla="*/ 370176 h 539813"/>
              <a:gd name="connsiteX44" fmla="*/ 1995166 w 2074371"/>
              <a:gd name="connsiteY44" fmla="*/ 344078 h 539813"/>
              <a:gd name="connsiteX45" fmla="*/ 2032171 w 2074371"/>
              <a:gd name="connsiteY45" fmla="*/ 313653 h 539813"/>
              <a:gd name="connsiteX46" fmla="*/ 2074371 w 2074371"/>
              <a:gd name="connsiteY46" fmla="*/ 281591 h 539813"/>
              <a:gd name="connsiteX0" fmla="*/ 0 w 2074371"/>
              <a:gd name="connsiteY0" fmla="*/ 313993 h 539813"/>
              <a:gd name="connsiteX1" fmla="*/ 47307 w 2074371"/>
              <a:gd name="connsiteY1" fmla="*/ 275668 h 539813"/>
              <a:gd name="connsiteX2" fmla="*/ 86134 w 2074371"/>
              <a:gd name="connsiteY2" fmla="*/ 246913 h 539813"/>
              <a:gd name="connsiteX3" fmla="*/ 133047 w 2074371"/>
              <a:gd name="connsiteY3" fmla="*/ 213346 h 539813"/>
              <a:gd name="connsiteX4" fmla="*/ 179187 w 2074371"/>
              <a:gd name="connsiteY4" fmla="*/ 178138 h 539813"/>
              <a:gd name="connsiteX5" fmla="*/ 210994 w 2074371"/>
              <a:gd name="connsiteY5" fmla="*/ 154394 h 539813"/>
              <a:gd name="connsiteX6" fmla="*/ 239817 w 2074371"/>
              <a:gd name="connsiteY6" fmla="*/ 136315 h 539813"/>
              <a:gd name="connsiteX7" fmla="*/ 281145 w 2074371"/>
              <a:gd name="connsiteY7" fmla="*/ 107231 h 539813"/>
              <a:gd name="connsiteX8" fmla="*/ 308427 w 2074371"/>
              <a:gd name="connsiteY8" fmla="*/ 92072 h 539813"/>
              <a:gd name="connsiteX9" fmla="*/ 333677 w 2074371"/>
              <a:gd name="connsiteY9" fmla="*/ 74034 h 539813"/>
              <a:gd name="connsiteX10" fmla="*/ 370784 w 2074371"/>
              <a:gd name="connsiteY10" fmla="*/ 55016 h 539813"/>
              <a:gd name="connsiteX11" fmla="*/ 404708 w 2074371"/>
              <a:gd name="connsiteY11" fmla="*/ 37769 h 539813"/>
              <a:gd name="connsiteX12" fmla="*/ 452627 w 2074371"/>
              <a:gd name="connsiteY12" fmla="*/ 21328 h 539813"/>
              <a:gd name="connsiteX13" fmla="*/ 504196 w 2074371"/>
              <a:gd name="connsiteY13" fmla="*/ 10047 h 539813"/>
              <a:gd name="connsiteX14" fmla="*/ 542265 w 2074371"/>
              <a:gd name="connsiteY14" fmla="*/ 2800 h 539813"/>
              <a:gd name="connsiteX15" fmla="*/ 594386 w 2074371"/>
              <a:gd name="connsiteY15" fmla="*/ 0 h 539813"/>
              <a:gd name="connsiteX16" fmla="*/ 631903 w 2074371"/>
              <a:gd name="connsiteY16" fmla="*/ 2800 h 539813"/>
              <a:gd name="connsiteX17" fmla="*/ 676269 w 2074371"/>
              <a:gd name="connsiteY17" fmla="*/ 11482 h 539813"/>
              <a:gd name="connsiteX18" fmla="*/ 724825 w 2074371"/>
              <a:gd name="connsiteY18" fmla="*/ 28553 h 539813"/>
              <a:gd name="connsiteX19" fmla="*/ 772506 w 2074371"/>
              <a:gd name="connsiteY19" fmla="*/ 49778 h 539813"/>
              <a:gd name="connsiteX20" fmla="*/ 803385 w 2074371"/>
              <a:gd name="connsiteY20" fmla="*/ 66806 h 539813"/>
              <a:gd name="connsiteX21" fmla="*/ 803385 w 2074371"/>
              <a:gd name="connsiteY21" fmla="*/ 66806 h 539813"/>
              <a:gd name="connsiteX22" fmla="*/ 825824 w 2074371"/>
              <a:gd name="connsiteY22" fmla="*/ 86419 h 539813"/>
              <a:gd name="connsiteX23" fmla="*/ 857947 w 2074371"/>
              <a:gd name="connsiteY23" fmla="*/ 105547 h 539813"/>
              <a:gd name="connsiteX24" fmla="*/ 889690 w 2074371"/>
              <a:gd name="connsiteY24" fmla="*/ 129637 h 539813"/>
              <a:gd name="connsiteX25" fmla="*/ 945382 w 2074371"/>
              <a:gd name="connsiteY25" fmla="*/ 176079 h 539813"/>
              <a:gd name="connsiteX26" fmla="*/ 1001405 w 2074371"/>
              <a:gd name="connsiteY26" fmla="*/ 219256 h 539813"/>
              <a:gd name="connsiteX27" fmla="*/ 1062129 w 2074371"/>
              <a:gd name="connsiteY27" fmla="*/ 270562 h 539813"/>
              <a:gd name="connsiteX28" fmla="*/ 1106295 w 2074371"/>
              <a:gd name="connsiteY28" fmla="*/ 308136 h 539813"/>
              <a:gd name="connsiteX29" fmla="*/ 1159660 w 2074371"/>
              <a:gd name="connsiteY29" fmla="*/ 354254 h 539813"/>
              <a:gd name="connsiteX30" fmla="*/ 1211135 w 2074371"/>
              <a:gd name="connsiteY30" fmla="*/ 394913 h 539813"/>
              <a:gd name="connsiteX31" fmla="*/ 1258490 w 2074371"/>
              <a:gd name="connsiteY31" fmla="*/ 430409 h 539813"/>
              <a:gd name="connsiteX32" fmla="*/ 1316247 w 2074371"/>
              <a:gd name="connsiteY32" fmla="*/ 467208 h 539813"/>
              <a:gd name="connsiteX33" fmla="*/ 1376930 w 2074371"/>
              <a:gd name="connsiteY33" fmla="*/ 494490 h 539813"/>
              <a:gd name="connsiteX34" fmla="*/ 1435279 w 2074371"/>
              <a:gd name="connsiteY34" fmla="*/ 515690 h 539813"/>
              <a:gd name="connsiteX35" fmla="*/ 1509704 w 2074371"/>
              <a:gd name="connsiteY35" fmla="*/ 534202 h 539813"/>
              <a:gd name="connsiteX36" fmla="*/ 1579028 w 2074371"/>
              <a:gd name="connsiteY36" fmla="*/ 539357 h 539813"/>
              <a:gd name="connsiteX37" fmla="*/ 1642568 w 2074371"/>
              <a:gd name="connsiteY37" fmla="*/ 538135 h 539813"/>
              <a:gd name="connsiteX38" fmla="*/ 1698315 w 2074371"/>
              <a:gd name="connsiteY38" fmla="*/ 526797 h 539813"/>
              <a:gd name="connsiteX39" fmla="*/ 1745290 w 2074371"/>
              <a:gd name="connsiteY39" fmla="*/ 508003 h 539813"/>
              <a:gd name="connsiteX40" fmla="*/ 1800596 w 2074371"/>
              <a:gd name="connsiteY40" fmla="*/ 481247 h 539813"/>
              <a:gd name="connsiteX41" fmla="*/ 1868998 w 2074371"/>
              <a:gd name="connsiteY41" fmla="*/ 439322 h 539813"/>
              <a:gd name="connsiteX42" fmla="*/ 1919825 w 2074371"/>
              <a:gd name="connsiteY42" fmla="*/ 403801 h 539813"/>
              <a:gd name="connsiteX43" fmla="*/ 1963352 w 2074371"/>
              <a:gd name="connsiteY43" fmla="*/ 370176 h 539813"/>
              <a:gd name="connsiteX44" fmla="*/ 1995166 w 2074371"/>
              <a:gd name="connsiteY44" fmla="*/ 344078 h 539813"/>
              <a:gd name="connsiteX45" fmla="*/ 2032171 w 2074371"/>
              <a:gd name="connsiteY45" fmla="*/ 313653 h 539813"/>
              <a:gd name="connsiteX46" fmla="*/ 2074371 w 2074371"/>
              <a:gd name="connsiteY46" fmla="*/ 281591 h 539813"/>
              <a:gd name="connsiteX0" fmla="*/ 0 w 2058782"/>
              <a:gd name="connsiteY0" fmla="*/ 313993 h 539813"/>
              <a:gd name="connsiteX1" fmla="*/ 47307 w 2058782"/>
              <a:gd name="connsiteY1" fmla="*/ 275668 h 539813"/>
              <a:gd name="connsiteX2" fmla="*/ 86134 w 2058782"/>
              <a:gd name="connsiteY2" fmla="*/ 246913 h 539813"/>
              <a:gd name="connsiteX3" fmla="*/ 133047 w 2058782"/>
              <a:gd name="connsiteY3" fmla="*/ 213346 h 539813"/>
              <a:gd name="connsiteX4" fmla="*/ 179187 w 2058782"/>
              <a:gd name="connsiteY4" fmla="*/ 178138 h 539813"/>
              <a:gd name="connsiteX5" fmla="*/ 210994 w 2058782"/>
              <a:gd name="connsiteY5" fmla="*/ 154394 h 539813"/>
              <a:gd name="connsiteX6" fmla="*/ 239817 w 2058782"/>
              <a:gd name="connsiteY6" fmla="*/ 136315 h 539813"/>
              <a:gd name="connsiteX7" fmla="*/ 281145 w 2058782"/>
              <a:gd name="connsiteY7" fmla="*/ 107231 h 539813"/>
              <a:gd name="connsiteX8" fmla="*/ 308427 w 2058782"/>
              <a:gd name="connsiteY8" fmla="*/ 92072 h 539813"/>
              <a:gd name="connsiteX9" fmla="*/ 333677 w 2058782"/>
              <a:gd name="connsiteY9" fmla="*/ 74034 h 539813"/>
              <a:gd name="connsiteX10" fmla="*/ 370784 w 2058782"/>
              <a:gd name="connsiteY10" fmla="*/ 55016 h 539813"/>
              <a:gd name="connsiteX11" fmla="*/ 404708 w 2058782"/>
              <a:gd name="connsiteY11" fmla="*/ 37769 h 539813"/>
              <a:gd name="connsiteX12" fmla="*/ 452627 w 2058782"/>
              <a:gd name="connsiteY12" fmla="*/ 21328 h 539813"/>
              <a:gd name="connsiteX13" fmla="*/ 504196 w 2058782"/>
              <a:gd name="connsiteY13" fmla="*/ 10047 h 539813"/>
              <a:gd name="connsiteX14" fmla="*/ 542265 w 2058782"/>
              <a:gd name="connsiteY14" fmla="*/ 2800 h 539813"/>
              <a:gd name="connsiteX15" fmla="*/ 594386 w 2058782"/>
              <a:gd name="connsiteY15" fmla="*/ 0 h 539813"/>
              <a:gd name="connsiteX16" fmla="*/ 631903 w 2058782"/>
              <a:gd name="connsiteY16" fmla="*/ 2800 h 539813"/>
              <a:gd name="connsiteX17" fmla="*/ 676269 w 2058782"/>
              <a:gd name="connsiteY17" fmla="*/ 11482 h 539813"/>
              <a:gd name="connsiteX18" fmla="*/ 724825 w 2058782"/>
              <a:gd name="connsiteY18" fmla="*/ 28553 h 539813"/>
              <a:gd name="connsiteX19" fmla="*/ 772506 w 2058782"/>
              <a:gd name="connsiteY19" fmla="*/ 49778 h 539813"/>
              <a:gd name="connsiteX20" fmla="*/ 803385 w 2058782"/>
              <a:gd name="connsiteY20" fmla="*/ 66806 h 539813"/>
              <a:gd name="connsiteX21" fmla="*/ 803385 w 2058782"/>
              <a:gd name="connsiteY21" fmla="*/ 66806 h 539813"/>
              <a:gd name="connsiteX22" fmla="*/ 825824 w 2058782"/>
              <a:gd name="connsiteY22" fmla="*/ 86419 h 539813"/>
              <a:gd name="connsiteX23" fmla="*/ 857947 w 2058782"/>
              <a:gd name="connsiteY23" fmla="*/ 105547 h 539813"/>
              <a:gd name="connsiteX24" fmla="*/ 889690 w 2058782"/>
              <a:gd name="connsiteY24" fmla="*/ 129637 h 539813"/>
              <a:gd name="connsiteX25" fmla="*/ 945382 w 2058782"/>
              <a:gd name="connsiteY25" fmla="*/ 176079 h 539813"/>
              <a:gd name="connsiteX26" fmla="*/ 1001405 w 2058782"/>
              <a:gd name="connsiteY26" fmla="*/ 219256 h 539813"/>
              <a:gd name="connsiteX27" fmla="*/ 1062129 w 2058782"/>
              <a:gd name="connsiteY27" fmla="*/ 270562 h 539813"/>
              <a:gd name="connsiteX28" fmla="*/ 1106295 w 2058782"/>
              <a:gd name="connsiteY28" fmla="*/ 308136 h 539813"/>
              <a:gd name="connsiteX29" fmla="*/ 1159660 w 2058782"/>
              <a:gd name="connsiteY29" fmla="*/ 354254 h 539813"/>
              <a:gd name="connsiteX30" fmla="*/ 1211135 w 2058782"/>
              <a:gd name="connsiteY30" fmla="*/ 394913 h 539813"/>
              <a:gd name="connsiteX31" fmla="*/ 1258490 w 2058782"/>
              <a:gd name="connsiteY31" fmla="*/ 430409 h 539813"/>
              <a:gd name="connsiteX32" fmla="*/ 1316247 w 2058782"/>
              <a:gd name="connsiteY32" fmla="*/ 467208 h 539813"/>
              <a:gd name="connsiteX33" fmla="*/ 1376930 w 2058782"/>
              <a:gd name="connsiteY33" fmla="*/ 494490 h 539813"/>
              <a:gd name="connsiteX34" fmla="*/ 1435279 w 2058782"/>
              <a:gd name="connsiteY34" fmla="*/ 515690 h 539813"/>
              <a:gd name="connsiteX35" fmla="*/ 1509704 w 2058782"/>
              <a:gd name="connsiteY35" fmla="*/ 534202 h 539813"/>
              <a:gd name="connsiteX36" fmla="*/ 1579028 w 2058782"/>
              <a:gd name="connsiteY36" fmla="*/ 539357 h 539813"/>
              <a:gd name="connsiteX37" fmla="*/ 1642568 w 2058782"/>
              <a:gd name="connsiteY37" fmla="*/ 538135 h 539813"/>
              <a:gd name="connsiteX38" fmla="*/ 1698315 w 2058782"/>
              <a:gd name="connsiteY38" fmla="*/ 526797 h 539813"/>
              <a:gd name="connsiteX39" fmla="*/ 1745290 w 2058782"/>
              <a:gd name="connsiteY39" fmla="*/ 508003 h 539813"/>
              <a:gd name="connsiteX40" fmla="*/ 1800596 w 2058782"/>
              <a:gd name="connsiteY40" fmla="*/ 481247 h 539813"/>
              <a:gd name="connsiteX41" fmla="*/ 1868998 w 2058782"/>
              <a:gd name="connsiteY41" fmla="*/ 439322 h 539813"/>
              <a:gd name="connsiteX42" fmla="*/ 1919825 w 2058782"/>
              <a:gd name="connsiteY42" fmla="*/ 403801 h 539813"/>
              <a:gd name="connsiteX43" fmla="*/ 1963352 w 2058782"/>
              <a:gd name="connsiteY43" fmla="*/ 370176 h 539813"/>
              <a:gd name="connsiteX44" fmla="*/ 1995166 w 2058782"/>
              <a:gd name="connsiteY44" fmla="*/ 344078 h 539813"/>
              <a:gd name="connsiteX45" fmla="*/ 2032171 w 2058782"/>
              <a:gd name="connsiteY45" fmla="*/ 313653 h 539813"/>
              <a:gd name="connsiteX46" fmla="*/ 2058782 w 2058782"/>
              <a:gd name="connsiteY46" fmla="*/ 290013 h 53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58782" h="539813">
                <a:moveTo>
                  <a:pt x="0" y="313993"/>
                </a:moveTo>
                <a:cubicBezTo>
                  <a:pt x="15589" y="300799"/>
                  <a:pt x="33601" y="286848"/>
                  <a:pt x="47307" y="275668"/>
                </a:cubicBezTo>
                <a:cubicBezTo>
                  <a:pt x="61013" y="264488"/>
                  <a:pt x="71844" y="257300"/>
                  <a:pt x="86134" y="246913"/>
                </a:cubicBezTo>
                <a:cubicBezTo>
                  <a:pt x="100424" y="236526"/>
                  <a:pt x="118188" y="225089"/>
                  <a:pt x="133047" y="213346"/>
                </a:cubicBezTo>
                <a:cubicBezTo>
                  <a:pt x="147906" y="201603"/>
                  <a:pt x="166196" y="187963"/>
                  <a:pt x="179187" y="178138"/>
                </a:cubicBezTo>
                <a:cubicBezTo>
                  <a:pt x="192178" y="168313"/>
                  <a:pt x="200239" y="161364"/>
                  <a:pt x="210994" y="154394"/>
                </a:cubicBezTo>
                <a:cubicBezTo>
                  <a:pt x="221749" y="147424"/>
                  <a:pt x="228125" y="144175"/>
                  <a:pt x="239817" y="136315"/>
                </a:cubicBezTo>
                <a:cubicBezTo>
                  <a:pt x="251509" y="128455"/>
                  <a:pt x="269710" y="114605"/>
                  <a:pt x="281145" y="107231"/>
                </a:cubicBezTo>
                <a:cubicBezTo>
                  <a:pt x="292580" y="99857"/>
                  <a:pt x="299672" y="97605"/>
                  <a:pt x="308427" y="92072"/>
                </a:cubicBezTo>
                <a:cubicBezTo>
                  <a:pt x="317182" y="86539"/>
                  <a:pt x="323284" y="80210"/>
                  <a:pt x="333677" y="74034"/>
                </a:cubicBezTo>
                <a:cubicBezTo>
                  <a:pt x="344070" y="67858"/>
                  <a:pt x="358946" y="61060"/>
                  <a:pt x="370784" y="55016"/>
                </a:cubicBezTo>
                <a:cubicBezTo>
                  <a:pt x="382622" y="48972"/>
                  <a:pt x="389769" y="43103"/>
                  <a:pt x="404708" y="37769"/>
                </a:cubicBezTo>
                <a:cubicBezTo>
                  <a:pt x="419647" y="32435"/>
                  <a:pt x="436046" y="25948"/>
                  <a:pt x="452627" y="21328"/>
                </a:cubicBezTo>
                <a:cubicBezTo>
                  <a:pt x="469208" y="16708"/>
                  <a:pt x="489256" y="13135"/>
                  <a:pt x="504196" y="10047"/>
                </a:cubicBezTo>
                <a:cubicBezTo>
                  <a:pt x="519136" y="6959"/>
                  <a:pt x="527233" y="4474"/>
                  <a:pt x="542265" y="2800"/>
                </a:cubicBezTo>
                <a:cubicBezTo>
                  <a:pt x="557297" y="1126"/>
                  <a:pt x="579446" y="0"/>
                  <a:pt x="594386" y="0"/>
                </a:cubicBezTo>
                <a:cubicBezTo>
                  <a:pt x="609326" y="0"/>
                  <a:pt x="618256" y="886"/>
                  <a:pt x="631903" y="2800"/>
                </a:cubicBezTo>
                <a:cubicBezTo>
                  <a:pt x="645550" y="4714"/>
                  <a:pt x="660782" y="7190"/>
                  <a:pt x="676269" y="11482"/>
                </a:cubicBezTo>
                <a:cubicBezTo>
                  <a:pt x="691756" y="15774"/>
                  <a:pt x="708786" y="22170"/>
                  <a:pt x="724825" y="28553"/>
                </a:cubicBezTo>
                <a:cubicBezTo>
                  <a:pt x="740864" y="34936"/>
                  <a:pt x="759413" y="43403"/>
                  <a:pt x="772506" y="49778"/>
                </a:cubicBezTo>
                <a:cubicBezTo>
                  <a:pt x="785599" y="56153"/>
                  <a:pt x="798239" y="63968"/>
                  <a:pt x="803385" y="66806"/>
                </a:cubicBezTo>
                <a:lnTo>
                  <a:pt x="803385" y="66806"/>
                </a:lnTo>
                <a:cubicBezTo>
                  <a:pt x="807125" y="70075"/>
                  <a:pt x="812089" y="75947"/>
                  <a:pt x="825824" y="86419"/>
                </a:cubicBezTo>
                <a:cubicBezTo>
                  <a:pt x="834918" y="92876"/>
                  <a:pt x="847952" y="98344"/>
                  <a:pt x="857947" y="105547"/>
                </a:cubicBezTo>
                <a:cubicBezTo>
                  <a:pt x="867942" y="112750"/>
                  <a:pt x="875118" y="117882"/>
                  <a:pt x="889690" y="129637"/>
                </a:cubicBezTo>
                <a:cubicBezTo>
                  <a:pt x="904263" y="141392"/>
                  <a:pt x="926763" y="161142"/>
                  <a:pt x="945382" y="176079"/>
                </a:cubicBezTo>
                <a:cubicBezTo>
                  <a:pt x="964001" y="191016"/>
                  <a:pt x="981947" y="203509"/>
                  <a:pt x="1001405" y="219256"/>
                </a:cubicBezTo>
                <a:cubicBezTo>
                  <a:pt x="1020863" y="235003"/>
                  <a:pt x="1041888" y="253460"/>
                  <a:pt x="1062129" y="270562"/>
                </a:cubicBezTo>
                <a:lnTo>
                  <a:pt x="1106295" y="308136"/>
                </a:lnTo>
                <a:cubicBezTo>
                  <a:pt x="1122550" y="322085"/>
                  <a:pt x="1142187" y="339791"/>
                  <a:pt x="1159660" y="354254"/>
                </a:cubicBezTo>
                <a:cubicBezTo>
                  <a:pt x="1177133" y="368717"/>
                  <a:pt x="1194663" y="382221"/>
                  <a:pt x="1211135" y="394913"/>
                </a:cubicBezTo>
                <a:cubicBezTo>
                  <a:pt x="1227607" y="407605"/>
                  <a:pt x="1240971" y="418360"/>
                  <a:pt x="1258490" y="430409"/>
                </a:cubicBezTo>
                <a:cubicBezTo>
                  <a:pt x="1276009" y="442458"/>
                  <a:pt x="1296507" y="456528"/>
                  <a:pt x="1316247" y="467208"/>
                </a:cubicBezTo>
                <a:cubicBezTo>
                  <a:pt x="1335987" y="477888"/>
                  <a:pt x="1357091" y="486410"/>
                  <a:pt x="1376930" y="494490"/>
                </a:cubicBezTo>
                <a:cubicBezTo>
                  <a:pt x="1396769" y="502570"/>
                  <a:pt x="1413150" y="509071"/>
                  <a:pt x="1435279" y="515690"/>
                </a:cubicBezTo>
                <a:cubicBezTo>
                  <a:pt x="1457408" y="522309"/>
                  <a:pt x="1485746" y="530258"/>
                  <a:pt x="1509704" y="534202"/>
                </a:cubicBezTo>
                <a:cubicBezTo>
                  <a:pt x="1533662" y="538147"/>
                  <a:pt x="1556884" y="538702"/>
                  <a:pt x="1579028" y="539357"/>
                </a:cubicBezTo>
                <a:cubicBezTo>
                  <a:pt x="1601172" y="540013"/>
                  <a:pt x="1622687" y="540228"/>
                  <a:pt x="1642568" y="538135"/>
                </a:cubicBezTo>
                <a:cubicBezTo>
                  <a:pt x="1662449" y="536042"/>
                  <a:pt x="1681195" y="531819"/>
                  <a:pt x="1698315" y="526797"/>
                </a:cubicBezTo>
                <a:cubicBezTo>
                  <a:pt x="1715435" y="521775"/>
                  <a:pt x="1728243" y="515595"/>
                  <a:pt x="1745290" y="508003"/>
                </a:cubicBezTo>
                <a:cubicBezTo>
                  <a:pt x="1762337" y="500411"/>
                  <a:pt x="1779978" y="492694"/>
                  <a:pt x="1800596" y="481247"/>
                </a:cubicBezTo>
                <a:cubicBezTo>
                  <a:pt x="1821214" y="469800"/>
                  <a:pt x="1849127" y="452230"/>
                  <a:pt x="1868998" y="439322"/>
                </a:cubicBezTo>
                <a:cubicBezTo>
                  <a:pt x="1888869" y="426414"/>
                  <a:pt x="1904099" y="415325"/>
                  <a:pt x="1919825" y="403801"/>
                </a:cubicBezTo>
                <a:cubicBezTo>
                  <a:pt x="1935551" y="392277"/>
                  <a:pt x="1950795" y="380130"/>
                  <a:pt x="1963352" y="370176"/>
                </a:cubicBezTo>
                <a:cubicBezTo>
                  <a:pt x="1975909" y="360222"/>
                  <a:pt x="1983696" y="353498"/>
                  <a:pt x="1995166" y="344078"/>
                </a:cubicBezTo>
                <a:cubicBezTo>
                  <a:pt x="2006636" y="334658"/>
                  <a:pt x="2021568" y="322664"/>
                  <a:pt x="2032171" y="313653"/>
                </a:cubicBezTo>
                <a:cubicBezTo>
                  <a:pt x="2042774" y="304642"/>
                  <a:pt x="2046284" y="300048"/>
                  <a:pt x="2058782" y="290013"/>
                </a:cubicBez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493F5483-1D5F-421E-9A7C-AC535B923E51}"/>
              </a:ext>
            </a:extLst>
          </p:cNvPr>
          <p:cNvSpPr/>
          <p:nvPr/>
        </p:nvSpPr>
        <p:spPr>
          <a:xfrm>
            <a:off x="5745149" y="4222365"/>
            <a:ext cx="2560651" cy="1526302"/>
          </a:xfrm>
          <a:custGeom>
            <a:avLst/>
            <a:gdLst>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71700 w 2326481"/>
              <a:gd name="connsiteY47" fmla="*/ 276225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19325 w 2326481"/>
              <a:gd name="connsiteY48" fmla="*/ 169068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1206 w 2326481"/>
              <a:gd name="connsiteY45" fmla="*/ 457200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3037 w 2326481"/>
              <a:gd name="connsiteY35" fmla="*/ 897731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2018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2506 w 2326481"/>
              <a:gd name="connsiteY25" fmla="*/ 781050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09662 w 2326481"/>
              <a:gd name="connsiteY27" fmla="*/ 864393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0556 w 2326481"/>
              <a:gd name="connsiteY20" fmla="*/ 347662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52400 w 2326481"/>
              <a:gd name="connsiteY7" fmla="*/ 307181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4331 w 2326481"/>
              <a:gd name="connsiteY14" fmla="*/ 159543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83344 w 2326481"/>
              <a:gd name="connsiteY3" fmla="*/ 431006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1950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867"/>
              <a:gd name="connsiteX1" fmla="*/ 38100 w 2326481"/>
              <a:gd name="connsiteY1" fmla="*/ 516731 h 919867"/>
              <a:gd name="connsiteX2" fmla="*/ 52387 w 2326481"/>
              <a:gd name="connsiteY2" fmla="*/ 478631 h 919867"/>
              <a:gd name="connsiteX3" fmla="*/ 76200 w 2326481"/>
              <a:gd name="connsiteY3" fmla="*/ 435769 h 919867"/>
              <a:gd name="connsiteX4" fmla="*/ 100012 w 2326481"/>
              <a:gd name="connsiteY4" fmla="*/ 395287 h 919867"/>
              <a:gd name="connsiteX5" fmla="*/ 123825 w 2326481"/>
              <a:gd name="connsiteY5" fmla="*/ 369093 h 919867"/>
              <a:gd name="connsiteX6" fmla="*/ 152400 w 2326481"/>
              <a:gd name="connsiteY6" fmla="*/ 335756 h 919867"/>
              <a:gd name="connsiteX7" fmla="*/ 173831 w 2326481"/>
              <a:gd name="connsiteY7" fmla="*/ 309562 h 919867"/>
              <a:gd name="connsiteX8" fmla="*/ 195262 w 2326481"/>
              <a:gd name="connsiteY8" fmla="*/ 283368 h 919867"/>
              <a:gd name="connsiteX9" fmla="*/ 223837 w 2326481"/>
              <a:gd name="connsiteY9" fmla="*/ 250031 h 919867"/>
              <a:gd name="connsiteX10" fmla="*/ 247650 w 2326481"/>
              <a:gd name="connsiteY10" fmla="*/ 226218 h 919867"/>
              <a:gd name="connsiteX11" fmla="*/ 266700 w 2326481"/>
              <a:gd name="connsiteY11" fmla="*/ 204787 h 919867"/>
              <a:gd name="connsiteX12" fmla="*/ 290512 w 2326481"/>
              <a:gd name="connsiteY12" fmla="*/ 185737 h 919867"/>
              <a:gd name="connsiteX13" fmla="*/ 321469 w 2326481"/>
              <a:gd name="connsiteY13" fmla="*/ 166687 h 919867"/>
              <a:gd name="connsiteX14" fmla="*/ 361950 w 2326481"/>
              <a:gd name="connsiteY14" fmla="*/ 154781 h 919867"/>
              <a:gd name="connsiteX15" fmla="*/ 390525 w 2326481"/>
              <a:gd name="connsiteY15" fmla="*/ 150018 h 919867"/>
              <a:gd name="connsiteX16" fmla="*/ 438150 w 2326481"/>
              <a:gd name="connsiteY16" fmla="*/ 161925 h 919867"/>
              <a:gd name="connsiteX17" fmla="*/ 485775 w 2326481"/>
              <a:gd name="connsiteY17" fmla="*/ 188118 h 919867"/>
              <a:gd name="connsiteX18" fmla="*/ 545306 w 2326481"/>
              <a:gd name="connsiteY18" fmla="*/ 233362 h 919867"/>
              <a:gd name="connsiteX19" fmla="*/ 597694 w 2326481"/>
              <a:gd name="connsiteY19" fmla="*/ 288131 h 919867"/>
              <a:gd name="connsiteX20" fmla="*/ 645318 w 2326481"/>
              <a:gd name="connsiteY20" fmla="*/ 345281 h 919867"/>
              <a:gd name="connsiteX21" fmla="*/ 714375 w 2326481"/>
              <a:gd name="connsiteY21" fmla="*/ 431006 h 919867"/>
              <a:gd name="connsiteX22" fmla="*/ 792956 w 2326481"/>
              <a:gd name="connsiteY22" fmla="*/ 528637 h 919867"/>
              <a:gd name="connsiteX23" fmla="*/ 878681 w 2326481"/>
              <a:gd name="connsiteY23" fmla="*/ 645318 h 919867"/>
              <a:gd name="connsiteX24" fmla="*/ 935831 w 2326481"/>
              <a:gd name="connsiteY24" fmla="*/ 723900 h 919867"/>
              <a:gd name="connsiteX25" fmla="*/ 1000125 w 2326481"/>
              <a:gd name="connsiteY25" fmla="*/ 788193 h 919867"/>
              <a:gd name="connsiteX26" fmla="*/ 1042987 w 2326481"/>
              <a:gd name="connsiteY26" fmla="*/ 828675 h 919867"/>
              <a:gd name="connsiteX27" fmla="*/ 1112043 w 2326481"/>
              <a:gd name="connsiteY27" fmla="*/ 873918 h 919867"/>
              <a:gd name="connsiteX28" fmla="*/ 1157287 w 2326481"/>
              <a:gd name="connsiteY28" fmla="*/ 892968 h 919867"/>
              <a:gd name="connsiteX29" fmla="*/ 1207294 w 2326481"/>
              <a:gd name="connsiteY29" fmla="*/ 902493 h 919867"/>
              <a:gd name="connsiteX30" fmla="*/ 1240631 w 2326481"/>
              <a:gd name="connsiteY30" fmla="*/ 909637 h 919867"/>
              <a:gd name="connsiteX31" fmla="*/ 1288256 w 2326481"/>
              <a:gd name="connsiteY31" fmla="*/ 919162 h 919867"/>
              <a:gd name="connsiteX32" fmla="*/ 1323975 w 2326481"/>
              <a:gd name="connsiteY32" fmla="*/ 919162 h 919867"/>
              <a:gd name="connsiteX33" fmla="*/ 1352550 w 2326481"/>
              <a:gd name="connsiteY33" fmla="*/ 919162 h 919867"/>
              <a:gd name="connsiteX34" fmla="*/ 1393031 w 2326481"/>
              <a:gd name="connsiteY34" fmla="*/ 916781 h 919867"/>
              <a:gd name="connsiteX35" fmla="*/ 1445418 w 2326481"/>
              <a:gd name="connsiteY35" fmla="*/ 907256 h 919867"/>
              <a:gd name="connsiteX36" fmla="*/ 1514475 w 2326481"/>
              <a:gd name="connsiteY36" fmla="*/ 883443 h 919867"/>
              <a:gd name="connsiteX37" fmla="*/ 1564481 w 2326481"/>
              <a:gd name="connsiteY37" fmla="*/ 857250 h 919867"/>
              <a:gd name="connsiteX38" fmla="*/ 1619250 w 2326481"/>
              <a:gd name="connsiteY38" fmla="*/ 831056 h 919867"/>
              <a:gd name="connsiteX39" fmla="*/ 1671637 w 2326481"/>
              <a:gd name="connsiteY39" fmla="*/ 792956 h 919867"/>
              <a:gd name="connsiteX40" fmla="*/ 1728787 w 2326481"/>
              <a:gd name="connsiteY40" fmla="*/ 754856 h 919867"/>
              <a:gd name="connsiteX41" fmla="*/ 1783556 w 2326481"/>
              <a:gd name="connsiteY41" fmla="*/ 711993 h 919867"/>
              <a:gd name="connsiteX42" fmla="*/ 1828800 w 2326481"/>
              <a:gd name="connsiteY42" fmla="*/ 671512 h 919867"/>
              <a:gd name="connsiteX43" fmla="*/ 1888331 w 2326481"/>
              <a:gd name="connsiteY43" fmla="*/ 607218 h 919867"/>
              <a:gd name="connsiteX44" fmla="*/ 1950244 w 2326481"/>
              <a:gd name="connsiteY44" fmla="*/ 540543 h 919867"/>
              <a:gd name="connsiteX45" fmla="*/ 2033587 w 2326481"/>
              <a:gd name="connsiteY45" fmla="*/ 452438 h 919867"/>
              <a:gd name="connsiteX46" fmla="*/ 2095500 w 2326481"/>
              <a:gd name="connsiteY46" fmla="*/ 366712 h 919867"/>
              <a:gd name="connsiteX47" fmla="*/ 2169319 w 2326481"/>
              <a:gd name="connsiteY47" fmla="*/ 269082 h 919867"/>
              <a:gd name="connsiteX48" fmla="*/ 2228850 w 2326481"/>
              <a:gd name="connsiteY48" fmla="*/ 176212 h 919867"/>
              <a:gd name="connsiteX49" fmla="*/ 2271712 w 2326481"/>
              <a:gd name="connsiteY49" fmla="*/ 104775 h 919867"/>
              <a:gd name="connsiteX50" fmla="*/ 2326481 w 2326481"/>
              <a:gd name="connsiteY50" fmla="*/ 0 h 919867"/>
              <a:gd name="connsiteX51" fmla="*/ 2326481 w 2326481"/>
              <a:gd name="connsiteY51" fmla="*/ 0 h 919867"/>
              <a:gd name="connsiteX52" fmla="*/ 2326481 w 2326481"/>
              <a:gd name="connsiteY52" fmla="*/ 0 h 919867"/>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2493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4481 w 2326481"/>
              <a:gd name="connsiteY37" fmla="*/ 857250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1637 w 2326481"/>
              <a:gd name="connsiteY39" fmla="*/ 792956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88331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0244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9093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5756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9562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69069 w 2326481"/>
              <a:gd name="connsiteY7" fmla="*/ 307181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61950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52400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3831 w 2326481"/>
              <a:gd name="connsiteY7" fmla="*/ 304799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5262 w 2326481"/>
              <a:gd name="connsiteY8" fmla="*/ 283368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23837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6218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7650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9075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26481"/>
              <a:gd name="connsiteY0" fmla="*/ 611981 h 919514"/>
              <a:gd name="connsiteX1" fmla="*/ 38100 w 2326481"/>
              <a:gd name="connsiteY1" fmla="*/ 516731 h 919514"/>
              <a:gd name="connsiteX2" fmla="*/ 52387 w 2326481"/>
              <a:gd name="connsiteY2" fmla="*/ 478631 h 919514"/>
              <a:gd name="connsiteX3" fmla="*/ 76200 w 2326481"/>
              <a:gd name="connsiteY3" fmla="*/ 435769 h 919514"/>
              <a:gd name="connsiteX4" fmla="*/ 100012 w 2326481"/>
              <a:gd name="connsiteY4" fmla="*/ 395287 h 919514"/>
              <a:gd name="connsiteX5" fmla="*/ 123825 w 2326481"/>
              <a:gd name="connsiteY5" fmla="*/ 364331 h 919514"/>
              <a:gd name="connsiteX6" fmla="*/ 147637 w 2326481"/>
              <a:gd name="connsiteY6" fmla="*/ 330994 h 919514"/>
              <a:gd name="connsiteX7" fmla="*/ 171450 w 2326481"/>
              <a:gd name="connsiteY7" fmla="*/ 302418 h 919514"/>
              <a:gd name="connsiteX8" fmla="*/ 190500 w 2326481"/>
              <a:gd name="connsiteY8" fmla="*/ 278606 h 919514"/>
              <a:gd name="connsiteX9" fmla="*/ 216694 w 2326481"/>
              <a:gd name="connsiteY9" fmla="*/ 250031 h 919514"/>
              <a:gd name="connsiteX10" fmla="*/ 242887 w 2326481"/>
              <a:gd name="connsiteY10" fmla="*/ 223837 h 919514"/>
              <a:gd name="connsiteX11" fmla="*/ 266700 w 2326481"/>
              <a:gd name="connsiteY11" fmla="*/ 204787 h 919514"/>
              <a:gd name="connsiteX12" fmla="*/ 290512 w 2326481"/>
              <a:gd name="connsiteY12" fmla="*/ 185737 h 919514"/>
              <a:gd name="connsiteX13" fmla="*/ 321469 w 2326481"/>
              <a:gd name="connsiteY13" fmla="*/ 166687 h 919514"/>
              <a:gd name="connsiteX14" fmla="*/ 357188 w 2326481"/>
              <a:gd name="connsiteY14" fmla="*/ 154781 h 919514"/>
              <a:gd name="connsiteX15" fmla="*/ 390525 w 2326481"/>
              <a:gd name="connsiteY15" fmla="*/ 150018 h 919514"/>
              <a:gd name="connsiteX16" fmla="*/ 438150 w 2326481"/>
              <a:gd name="connsiteY16" fmla="*/ 161925 h 919514"/>
              <a:gd name="connsiteX17" fmla="*/ 485775 w 2326481"/>
              <a:gd name="connsiteY17" fmla="*/ 188118 h 919514"/>
              <a:gd name="connsiteX18" fmla="*/ 545306 w 2326481"/>
              <a:gd name="connsiteY18" fmla="*/ 233362 h 919514"/>
              <a:gd name="connsiteX19" fmla="*/ 597694 w 2326481"/>
              <a:gd name="connsiteY19" fmla="*/ 288131 h 919514"/>
              <a:gd name="connsiteX20" fmla="*/ 645318 w 2326481"/>
              <a:gd name="connsiteY20" fmla="*/ 345281 h 919514"/>
              <a:gd name="connsiteX21" fmla="*/ 714375 w 2326481"/>
              <a:gd name="connsiteY21" fmla="*/ 431006 h 919514"/>
              <a:gd name="connsiteX22" fmla="*/ 792956 w 2326481"/>
              <a:gd name="connsiteY22" fmla="*/ 528637 h 919514"/>
              <a:gd name="connsiteX23" fmla="*/ 878681 w 2326481"/>
              <a:gd name="connsiteY23" fmla="*/ 645318 h 919514"/>
              <a:gd name="connsiteX24" fmla="*/ 935831 w 2326481"/>
              <a:gd name="connsiteY24" fmla="*/ 723900 h 919514"/>
              <a:gd name="connsiteX25" fmla="*/ 1000125 w 2326481"/>
              <a:gd name="connsiteY25" fmla="*/ 788193 h 919514"/>
              <a:gd name="connsiteX26" fmla="*/ 1042987 w 2326481"/>
              <a:gd name="connsiteY26" fmla="*/ 828675 h 919514"/>
              <a:gd name="connsiteX27" fmla="*/ 1112043 w 2326481"/>
              <a:gd name="connsiteY27" fmla="*/ 873918 h 919514"/>
              <a:gd name="connsiteX28" fmla="*/ 1157287 w 2326481"/>
              <a:gd name="connsiteY28" fmla="*/ 892968 h 919514"/>
              <a:gd name="connsiteX29" fmla="*/ 1207294 w 2326481"/>
              <a:gd name="connsiteY29" fmla="*/ 907256 h 919514"/>
              <a:gd name="connsiteX30" fmla="*/ 1240631 w 2326481"/>
              <a:gd name="connsiteY30" fmla="*/ 914400 h 919514"/>
              <a:gd name="connsiteX31" fmla="*/ 1288256 w 2326481"/>
              <a:gd name="connsiteY31" fmla="*/ 919162 h 919514"/>
              <a:gd name="connsiteX32" fmla="*/ 1323975 w 2326481"/>
              <a:gd name="connsiteY32" fmla="*/ 919162 h 919514"/>
              <a:gd name="connsiteX33" fmla="*/ 1352550 w 2326481"/>
              <a:gd name="connsiteY33" fmla="*/ 919162 h 919514"/>
              <a:gd name="connsiteX34" fmla="*/ 1393031 w 2326481"/>
              <a:gd name="connsiteY34" fmla="*/ 916781 h 919514"/>
              <a:gd name="connsiteX35" fmla="*/ 1445418 w 2326481"/>
              <a:gd name="connsiteY35" fmla="*/ 907256 h 919514"/>
              <a:gd name="connsiteX36" fmla="*/ 1514475 w 2326481"/>
              <a:gd name="connsiteY36" fmla="*/ 883443 h 919514"/>
              <a:gd name="connsiteX37" fmla="*/ 1566862 w 2326481"/>
              <a:gd name="connsiteY37" fmla="*/ 862012 h 919514"/>
              <a:gd name="connsiteX38" fmla="*/ 1619250 w 2326481"/>
              <a:gd name="connsiteY38" fmla="*/ 831056 h 919514"/>
              <a:gd name="connsiteX39" fmla="*/ 1674018 w 2326481"/>
              <a:gd name="connsiteY39" fmla="*/ 795337 h 919514"/>
              <a:gd name="connsiteX40" fmla="*/ 1728787 w 2326481"/>
              <a:gd name="connsiteY40" fmla="*/ 754856 h 919514"/>
              <a:gd name="connsiteX41" fmla="*/ 1783556 w 2326481"/>
              <a:gd name="connsiteY41" fmla="*/ 711993 h 919514"/>
              <a:gd name="connsiteX42" fmla="*/ 1828800 w 2326481"/>
              <a:gd name="connsiteY42" fmla="*/ 671512 h 919514"/>
              <a:gd name="connsiteX43" fmla="*/ 1895475 w 2326481"/>
              <a:gd name="connsiteY43" fmla="*/ 607218 h 919514"/>
              <a:gd name="connsiteX44" fmla="*/ 1955007 w 2326481"/>
              <a:gd name="connsiteY44" fmla="*/ 540543 h 919514"/>
              <a:gd name="connsiteX45" fmla="*/ 2033587 w 2326481"/>
              <a:gd name="connsiteY45" fmla="*/ 452438 h 919514"/>
              <a:gd name="connsiteX46" fmla="*/ 2095500 w 2326481"/>
              <a:gd name="connsiteY46" fmla="*/ 366712 h 919514"/>
              <a:gd name="connsiteX47" fmla="*/ 2169319 w 2326481"/>
              <a:gd name="connsiteY47" fmla="*/ 269082 h 919514"/>
              <a:gd name="connsiteX48" fmla="*/ 2228850 w 2326481"/>
              <a:gd name="connsiteY48" fmla="*/ 176212 h 919514"/>
              <a:gd name="connsiteX49" fmla="*/ 2271712 w 2326481"/>
              <a:gd name="connsiteY49" fmla="*/ 104775 h 919514"/>
              <a:gd name="connsiteX50" fmla="*/ 2326481 w 2326481"/>
              <a:gd name="connsiteY50" fmla="*/ 0 h 919514"/>
              <a:gd name="connsiteX51" fmla="*/ 2326481 w 2326481"/>
              <a:gd name="connsiteY51" fmla="*/ 0 h 919514"/>
              <a:gd name="connsiteX52" fmla="*/ 2326481 w 2326481"/>
              <a:gd name="connsiteY52" fmla="*/ 0 h 919514"/>
              <a:gd name="connsiteX0" fmla="*/ 0 w 2319337"/>
              <a:gd name="connsiteY0" fmla="*/ 611981 h 919514"/>
              <a:gd name="connsiteX1" fmla="*/ 30956 w 2319337"/>
              <a:gd name="connsiteY1" fmla="*/ 516731 h 919514"/>
              <a:gd name="connsiteX2" fmla="*/ 45243 w 2319337"/>
              <a:gd name="connsiteY2" fmla="*/ 478631 h 919514"/>
              <a:gd name="connsiteX3" fmla="*/ 69056 w 2319337"/>
              <a:gd name="connsiteY3" fmla="*/ 435769 h 919514"/>
              <a:gd name="connsiteX4" fmla="*/ 92868 w 2319337"/>
              <a:gd name="connsiteY4" fmla="*/ 395287 h 919514"/>
              <a:gd name="connsiteX5" fmla="*/ 116681 w 2319337"/>
              <a:gd name="connsiteY5" fmla="*/ 364331 h 919514"/>
              <a:gd name="connsiteX6" fmla="*/ 140493 w 2319337"/>
              <a:gd name="connsiteY6" fmla="*/ 330994 h 919514"/>
              <a:gd name="connsiteX7" fmla="*/ 164306 w 2319337"/>
              <a:gd name="connsiteY7" fmla="*/ 302418 h 919514"/>
              <a:gd name="connsiteX8" fmla="*/ 183356 w 2319337"/>
              <a:gd name="connsiteY8" fmla="*/ 278606 h 919514"/>
              <a:gd name="connsiteX9" fmla="*/ 209550 w 2319337"/>
              <a:gd name="connsiteY9" fmla="*/ 250031 h 919514"/>
              <a:gd name="connsiteX10" fmla="*/ 235743 w 2319337"/>
              <a:gd name="connsiteY10" fmla="*/ 223837 h 919514"/>
              <a:gd name="connsiteX11" fmla="*/ 259556 w 2319337"/>
              <a:gd name="connsiteY11" fmla="*/ 204787 h 919514"/>
              <a:gd name="connsiteX12" fmla="*/ 283368 w 2319337"/>
              <a:gd name="connsiteY12" fmla="*/ 185737 h 919514"/>
              <a:gd name="connsiteX13" fmla="*/ 314325 w 2319337"/>
              <a:gd name="connsiteY13" fmla="*/ 166687 h 919514"/>
              <a:gd name="connsiteX14" fmla="*/ 350044 w 2319337"/>
              <a:gd name="connsiteY14" fmla="*/ 154781 h 919514"/>
              <a:gd name="connsiteX15" fmla="*/ 383381 w 2319337"/>
              <a:gd name="connsiteY15" fmla="*/ 150018 h 919514"/>
              <a:gd name="connsiteX16" fmla="*/ 431006 w 2319337"/>
              <a:gd name="connsiteY16" fmla="*/ 161925 h 919514"/>
              <a:gd name="connsiteX17" fmla="*/ 478631 w 2319337"/>
              <a:gd name="connsiteY17" fmla="*/ 188118 h 919514"/>
              <a:gd name="connsiteX18" fmla="*/ 538162 w 2319337"/>
              <a:gd name="connsiteY18" fmla="*/ 233362 h 919514"/>
              <a:gd name="connsiteX19" fmla="*/ 590550 w 2319337"/>
              <a:gd name="connsiteY19" fmla="*/ 288131 h 919514"/>
              <a:gd name="connsiteX20" fmla="*/ 638174 w 2319337"/>
              <a:gd name="connsiteY20" fmla="*/ 345281 h 919514"/>
              <a:gd name="connsiteX21" fmla="*/ 707231 w 2319337"/>
              <a:gd name="connsiteY21" fmla="*/ 431006 h 919514"/>
              <a:gd name="connsiteX22" fmla="*/ 785812 w 2319337"/>
              <a:gd name="connsiteY22" fmla="*/ 528637 h 919514"/>
              <a:gd name="connsiteX23" fmla="*/ 871537 w 2319337"/>
              <a:gd name="connsiteY23" fmla="*/ 645318 h 919514"/>
              <a:gd name="connsiteX24" fmla="*/ 928687 w 2319337"/>
              <a:gd name="connsiteY24" fmla="*/ 723900 h 919514"/>
              <a:gd name="connsiteX25" fmla="*/ 992981 w 2319337"/>
              <a:gd name="connsiteY25" fmla="*/ 788193 h 919514"/>
              <a:gd name="connsiteX26" fmla="*/ 1035843 w 2319337"/>
              <a:gd name="connsiteY26" fmla="*/ 828675 h 919514"/>
              <a:gd name="connsiteX27" fmla="*/ 1104899 w 2319337"/>
              <a:gd name="connsiteY27" fmla="*/ 873918 h 919514"/>
              <a:gd name="connsiteX28" fmla="*/ 1150143 w 2319337"/>
              <a:gd name="connsiteY28" fmla="*/ 892968 h 919514"/>
              <a:gd name="connsiteX29" fmla="*/ 1200150 w 2319337"/>
              <a:gd name="connsiteY29" fmla="*/ 907256 h 919514"/>
              <a:gd name="connsiteX30" fmla="*/ 1233487 w 2319337"/>
              <a:gd name="connsiteY30" fmla="*/ 914400 h 919514"/>
              <a:gd name="connsiteX31" fmla="*/ 1281112 w 2319337"/>
              <a:gd name="connsiteY31" fmla="*/ 919162 h 919514"/>
              <a:gd name="connsiteX32" fmla="*/ 1316831 w 2319337"/>
              <a:gd name="connsiteY32" fmla="*/ 919162 h 919514"/>
              <a:gd name="connsiteX33" fmla="*/ 1345406 w 2319337"/>
              <a:gd name="connsiteY33" fmla="*/ 919162 h 919514"/>
              <a:gd name="connsiteX34" fmla="*/ 1385887 w 2319337"/>
              <a:gd name="connsiteY34" fmla="*/ 916781 h 919514"/>
              <a:gd name="connsiteX35" fmla="*/ 1438274 w 2319337"/>
              <a:gd name="connsiteY35" fmla="*/ 907256 h 919514"/>
              <a:gd name="connsiteX36" fmla="*/ 1507331 w 2319337"/>
              <a:gd name="connsiteY36" fmla="*/ 883443 h 919514"/>
              <a:gd name="connsiteX37" fmla="*/ 1559718 w 2319337"/>
              <a:gd name="connsiteY37" fmla="*/ 862012 h 919514"/>
              <a:gd name="connsiteX38" fmla="*/ 1612106 w 2319337"/>
              <a:gd name="connsiteY38" fmla="*/ 831056 h 919514"/>
              <a:gd name="connsiteX39" fmla="*/ 1666874 w 2319337"/>
              <a:gd name="connsiteY39" fmla="*/ 795337 h 919514"/>
              <a:gd name="connsiteX40" fmla="*/ 1721643 w 2319337"/>
              <a:gd name="connsiteY40" fmla="*/ 754856 h 919514"/>
              <a:gd name="connsiteX41" fmla="*/ 1776412 w 2319337"/>
              <a:gd name="connsiteY41" fmla="*/ 711993 h 919514"/>
              <a:gd name="connsiteX42" fmla="*/ 1821656 w 2319337"/>
              <a:gd name="connsiteY42" fmla="*/ 671512 h 919514"/>
              <a:gd name="connsiteX43" fmla="*/ 1888331 w 2319337"/>
              <a:gd name="connsiteY43" fmla="*/ 607218 h 919514"/>
              <a:gd name="connsiteX44" fmla="*/ 1947863 w 2319337"/>
              <a:gd name="connsiteY44" fmla="*/ 540543 h 919514"/>
              <a:gd name="connsiteX45" fmla="*/ 2026443 w 2319337"/>
              <a:gd name="connsiteY45" fmla="*/ 452438 h 919514"/>
              <a:gd name="connsiteX46" fmla="*/ 2088356 w 2319337"/>
              <a:gd name="connsiteY46" fmla="*/ 366712 h 919514"/>
              <a:gd name="connsiteX47" fmla="*/ 2162175 w 2319337"/>
              <a:gd name="connsiteY47" fmla="*/ 269082 h 919514"/>
              <a:gd name="connsiteX48" fmla="*/ 2221706 w 2319337"/>
              <a:gd name="connsiteY48" fmla="*/ 176212 h 919514"/>
              <a:gd name="connsiteX49" fmla="*/ 2264568 w 2319337"/>
              <a:gd name="connsiteY49" fmla="*/ 104775 h 919514"/>
              <a:gd name="connsiteX50" fmla="*/ 2319337 w 2319337"/>
              <a:gd name="connsiteY50" fmla="*/ 0 h 919514"/>
              <a:gd name="connsiteX51" fmla="*/ 2319337 w 2319337"/>
              <a:gd name="connsiteY51" fmla="*/ 0 h 919514"/>
              <a:gd name="connsiteX52" fmla="*/ 2319337 w 2319337"/>
              <a:gd name="connsiteY52" fmla="*/ 0 h 919514"/>
              <a:gd name="connsiteX0" fmla="*/ 0 w 2321718"/>
              <a:gd name="connsiteY0" fmla="*/ 611981 h 919514"/>
              <a:gd name="connsiteX1" fmla="*/ 33337 w 2321718"/>
              <a:gd name="connsiteY1" fmla="*/ 516731 h 919514"/>
              <a:gd name="connsiteX2" fmla="*/ 47624 w 2321718"/>
              <a:gd name="connsiteY2" fmla="*/ 478631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2387 w 2321718"/>
              <a:gd name="connsiteY2" fmla="*/ 481012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9062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21718"/>
              <a:gd name="connsiteY0" fmla="*/ 611981 h 919514"/>
              <a:gd name="connsiteX1" fmla="*/ 33337 w 2321718"/>
              <a:gd name="connsiteY1" fmla="*/ 516731 h 919514"/>
              <a:gd name="connsiteX2" fmla="*/ 50006 w 2321718"/>
              <a:gd name="connsiteY2" fmla="*/ 476250 h 919514"/>
              <a:gd name="connsiteX3" fmla="*/ 71437 w 2321718"/>
              <a:gd name="connsiteY3" fmla="*/ 435769 h 919514"/>
              <a:gd name="connsiteX4" fmla="*/ 95249 w 2321718"/>
              <a:gd name="connsiteY4" fmla="*/ 395287 h 919514"/>
              <a:gd name="connsiteX5" fmla="*/ 116681 w 2321718"/>
              <a:gd name="connsiteY5" fmla="*/ 364331 h 919514"/>
              <a:gd name="connsiteX6" fmla="*/ 142874 w 2321718"/>
              <a:gd name="connsiteY6" fmla="*/ 330994 h 919514"/>
              <a:gd name="connsiteX7" fmla="*/ 166687 w 2321718"/>
              <a:gd name="connsiteY7" fmla="*/ 302418 h 919514"/>
              <a:gd name="connsiteX8" fmla="*/ 185737 w 2321718"/>
              <a:gd name="connsiteY8" fmla="*/ 278606 h 919514"/>
              <a:gd name="connsiteX9" fmla="*/ 211931 w 2321718"/>
              <a:gd name="connsiteY9" fmla="*/ 250031 h 919514"/>
              <a:gd name="connsiteX10" fmla="*/ 238124 w 2321718"/>
              <a:gd name="connsiteY10" fmla="*/ 223837 h 919514"/>
              <a:gd name="connsiteX11" fmla="*/ 261937 w 2321718"/>
              <a:gd name="connsiteY11" fmla="*/ 204787 h 919514"/>
              <a:gd name="connsiteX12" fmla="*/ 285749 w 2321718"/>
              <a:gd name="connsiteY12" fmla="*/ 185737 h 919514"/>
              <a:gd name="connsiteX13" fmla="*/ 316706 w 2321718"/>
              <a:gd name="connsiteY13" fmla="*/ 166687 h 919514"/>
              <a:gd name="connsiteX14" fmla="*/ 352425 w 2321718"/>
              <a:gd name="connsiteY14" fmla="*/ 154781 h 919514"/>
              <a:gd name="connsiteX15" fmla="*/ 385762 w 2321718"/>
              <a:gd name="connsiteY15" fmla="*/ 150018 h 919514"/>
              <a:gd name="connsiteX16" fmla="*/ 433387 w 2321718"/>
              <a:gd name="connsiteY16" fmla="*/ 161925 h 919514"/>
              <a:gd name="connsiteX17" fmla="*/ 481012 w 2321718"/>
              <a:gd name="connsiteY17" fmla="*/ 188118 h 919514"/>
              <a:gd name="connsiteX18" fmla="*/ 540543 w 2321718"/>
              <a:gd name="connsiteY18" fmla="*/ 233362 h 919514"/>
              <a:gd name="connsiteX19" fmla="*/ 592931 w 2321718"/>
              <a:gd name="connsiteY19" fmla="*/ 288131 h 919514"/>
              <a:gd name="connsiteX20" fmla="*/ 640555 w 2321718"/>
              <a:gd name="connsiteY20" fmla="*/ 345281 h 919514"/>
              <a:gd name="connsiteX21" fmla="*/ 709612 w 2321718"/>
              <a:gd name="connsiteY21" fmla="*/ 431006 h 919514"/>
              <a:gd name="connsiteX22" fmla="*/ 788193 w 2321718"/>
              <a:gd name="connsiteY22" fmla="*/ 528637 h 919514"/>
              <a:gd name="connsiteX23" fmla="*/ 873918 w 2321718"/>
              <a:gd name="connsiteY23" fmla="*/ 645318 h 919514"/>
              <a:gd name="connsiteX24" fmla="*/ 931068 w 2321718"/>
              <a:gd name="connsiteY24" fmla="*/ 723900 h 919514"/>
              <a:gd name="connsiteX25" fmla="*/ 995362 w 2321718"/>
              <a:gd name="connsiteY25" fmla="*/ 788193 h 919514"/>
              <a:gd name="connsiteX26" fmla="*/ 1038224 w 2321718"/>
              <a:gd name="connsiteY26" fmla="*/ 828675 h 919514"/>
              <a:gd name="connsiteX27" fmla="*/ 1107280 w 2321718"/>
              <a:gd name="connsiteY27" fmla="*/ 873918 h 919514"/>
              <a:gd name="connsiteX28" fmla="*/ 1152524 w 2321718"/>
              <a:gd name="connsiteY28" fmla="*/ 892968 h 919514"/>
              <a:gd name="connsiteX29" fmla="*/ 1202531 w 2321718"/>
              <a:gd name="connsiteY29" fmla="*/ 907256 h 919514"/>
              <a:gd name="connsiteX30" fmla="*/ 1235868 w 2321718"/>
              <a:gd name="connsiteY30" fmla="*/ 914400 h 919514"/>
              <a:gd name="connsiteX31" fmla="*/ 1283493 w 2321718"/>
              <a:gd name="connsiteY31" fmla="*/ 919162 h 919514"/>
              <a:gd name="connsiteX32" fmla="*/ 1319212 w 2321718"/>
              <a:gd name="connsiteY32" fmla="*/ 919162 h 919514"/>
              <a:gd name="connsiteX33" fmla="*/ 1347787 w 2321718"/>
              <a:gd name="connsiteY33" fmla="*/ 919162 h 919514"/>
              <a:gd name="connsiteX34" fmla="*/ 1388268 w 2321718"/>
              <a:gd name="connsiteY34" fmla="*/ 916781 h 919514"/>
              <a:gd name="connsiteX35" fmla="*/ 1440655 w 2321718"/>
              <a:gd name="connsiteY35" fmla="*/ 907256 h 919514"/>
              <a:gd name="connsiteX36" fmla="*/ 1509712 w 2321718"/>
              <a:gd name="connsiteY36" fmla="*/ 883443 h 919514"/>
              <a:gd name="connsiteX37" fmla="*/ 1562099 w 2321718"/>
              <a:gd name="connsiteY37" fmla="*/ 862012 h 919514"/>
              <a:gd name="connsiteX38" fmla="*/ 1614487 w 2321718"/>
              <a:gd name="connsiteY38" fmla="*/ 831056 h 919514"/>
              <a:gd name="connsiteX39" fmla="*/ 1669255 w 2321718"/>
              <a:gd name="connsiteY39" fmla="*/ 795337 h 919514"/>
              <a:gd name="connsiteX40" fmla="*/ 1724024 w 2321718"/>
              <a:gd name="connsiteY40" fmla="*/ 754856 h 919514"/>
              <a:gd name="connsiteX41" fmla="*/ 1778793 w 2321718"/>
              <a:gd name="connsiteY41" fmla="*/ 711993 h 919514"/>
              <a:gd name="connsiteX42" fmla="*/ 1824037 w 2321718"/>
              <a:gd name="connsiteY42" fmla="*/ 671512 h 919514"/>
              <a:gd name="connsiteX43" fmla="*/ 1890712 w 2321718"/>
              <a:gd name="connsiteY43" fmla="*/ 607218 h 919514"/>
              <a:gd name="connsiteX44" fmla="*/ 1950244 w 2321718"/>
              <a:gd name="connsiteY44" fmla="*/ 540543 h 919514"/>
              <a:gd name="connsiteX45" fmla="*/ 2028824 w 2321718"/>
              <a:gd name="connsiteY45" fmla="*/ 452438 h 919514"/>
              <a:gd name="connsiteX46" fmla="*/ 2090737 w 2321718"/>
              <a:gd name="connsiteY46" fmla="*/ 366712 h 919514"/>
              <a:gd name="connsiteX47" fmla="*/ 2164556 w 2321718"/>
              <a:gd name="connsiteY47" fmla="*/ 269082 h 919514"/>
              <a:gd name="connsiteX48" fmla="*/ 2224087 w 2321718"/>
              <a:gd name="connsiteY48" fmla="*/ 176212 h 919514"/>
              <a:gd name="connsiteX49" fmla="*/ 2266949 w 2321718"/>
              <a:gd name="connsiteY49" fmla="*/ 104775 h 919514"/>
              <a:gd name="connsiteX50" fmla="*/ 2321718 w 2321718"/>
              <a:gd name="connsiteY50" fmla="*/ 0 h 919514"/>
              <a:gd name="connsiteX51" fmla="*/ 2321718 w 2321718"/>
              <a:gd name="connsiteY51" fmla="*/ 0 h 919514"/>
              <a:gd name="connsiteX52" fmla="*/ 2321718 w 2321718"/>
              <a:gd name="connsiteY52" fmla="*/ 0 h 919514"/>
              <a:gd name="connsiteX0" fmla="*/ 0 w 2307207"/>
              <a:gd name="connsiteY0" fmla="*/ 916297 h 919514"/>
              <a:gd name="connsiteX1" fmla="*/ 18826 w 2307207"/>
              <a:gd name="connsiteY1" fmla="*/ 516731 h 919514"/>
              <a:gd name="connsiteX2" fmla="*/ 35495 w 2307207"/>
              <a:gd name="connsiteY2" fmla="*/ 476250 h 919514"/>
              <a:gd name="connsiteX3" fmla="*/ 56926 w 2307207"/>
              <a:gd name="connsiteY3" fmla="*/ 435769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35495 w 2307207"/>
              <a:gd name="connsiteY2" fmla="*/ 476250 h 919514"/>
              <a:gd name="connsiteX3" fmla="*/ 56926 w 2307207"/>
              <a:gd name="connsiteY3" fmla="*/ 435769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35495 w 2307207"/>
              <a:gd name="connsiteY2" fmla="*/ 476250 h 919514"/>
              <a:gd name="connsiteX3" fmla="*/ 56926 w 2307207"/>
              <a:gd name="connsiteY3" fmla="*/ 435769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122559 w 2307207"/>
              <a:gd name="connsiteY2" fmla="*/ 684236 h 919514"/>
              <a:gd name="connsiteX3" fmla="*/ 56926 w 2307207"/>
              <a:gd name="connsiteY3" fmla="*/ 435769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122559 w 2307207"/>
              <a:gd name="connsiteY2" fmla="*/ 684236 h 919514"/>
              <a:gd name="connsiteX3" fmla="*/ 56926 w 2307207"/>
              <a:gd name="connsiteY3" fmla="*/ 435769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122559 w 2307207"/>
              <a:gd name="connsiteY2" fmla="*/ 684236 h 919514"/>
              <a:gd name="connsiteX3" fmla="*/ 187523 w 2307207"/>
              <a:gd name="connsiteY3" fmla="*/ 617483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122559 w 2307207"/>
              <a:gd name="connsiteY2" fmla="*/ 684236 h 919514"/>
              <a:gd name="connsiteX3" fmla="*/ 187523 w 2307207"/>
              <a:gd name="connsiteY3" fmla="*/ 617483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187523 w 2307207"/>
              <a:gd name="connsiteY3" fmla="*/ 617483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80738 w 2307207"/>
              <a:gd name="connsiteY4" fmla="*/ 395287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02170 w 2307207"/>
              <a:gd name="connsiteY5" fmla="*/ 364331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128363 w 2307207"/>
              <a:gd name="connsiteY6" fmla="*/ 330994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152176 w 2307207"/>
              <a:gd name="connsiteY7" fmla="*/ 302418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2438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9692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09576 w 2307207"/>
              <a:gd name="connsiteY48" fmla="*/ 176212 h 919514"/>
              <a:gd name="connsiteX49" fmla="*/ 2259692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53108 w 2307207"/>
              <a:gd name="connsiteY48" fmla="*/ 182780 h 919514"/>
              <a:gd name="connsiteX49" fmla="*/ 2259692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53108 w 2307207"/>
              <a:gd name="connsiteY48" fmla="*/ 182780 h 919514"/>
              <a:gd name="connsiteX49" fmla="*/ 2259692 w 2307207"/>
              <a:gd name="connsiteY49" fmla="*/ 104775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150045 w 2307207"/>
              <a:gd name="connsiteY47" fmla="*/ 269082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237110 w 2307207"/>
              <a:gd name="connsiteY47" fmla="*/ 277839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076226 w 2307207"/>
              <a:gd name="connsiteY46" fmla="*/ 366712 h 919514"/>
              <a:gd name="connsiteX47" fmla="*/ 2237110 w 2307207"/>
              <a:gd name="connsiteY47" fmla="*/ 277839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177801 w 2307207"/>
              <a:gd name="connsiteY46" fmla="*/ 373280 h 919514"/>
              <a:gd name="connsiteX47" fmla="*/ 2237110 w 2307207"/>
              <a:gd name="connsiteY47" fmla="*/ 277839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177801 w 2307207"/>
              <a:gd name="connsiteY46" fmla="*/ 373280 h 919514"/>
              <a:gd name="connsiteX47" fmla="*/ 2237110 w 2307207"/>
              <a:gd name="connsiteY47" fmla="*/ 277839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014313 w 2307207"/>
              <a:gd name="connsiteY45" fmla="*/ 452438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1935733 w 2307207"/>
              <a:gd name="connsiteY44" fmla="*/ 540543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1876201 w 2307207"/>
              <a:gd name="connsiteY43" fmla="*/ 607218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809526 w 2307207"/>
              <a:gd name="connsiteY42" fmla="*/ 671512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932867 w 2307207"/>
              <a:gd name="connsiteY42" fmla="*/ 684648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932867 w 2307207"/>
              <a:gd name="connsiteY42" fmla="*/ 684648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764282 w 2307207"/>
              <a:gd name="connsiteY41" fmla="*/ 711993 h 919514"/>
              <a:gd name="connsiteX42" fmla="*/ 1947378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902135 w 2307207"/>
              <a:gd name="connsiteY41" fmla="*/ 744833 h 919514"/>
              <a:gd name="connsiteX42" fmla="*/ 1947378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902135 w 2307207"/>
              <a:gd name="connsiteY41" fmla="*/ 744833 h 919514"/>
              <a:gd name="connsiteX42" fmla="*/ 1947378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902135 w 2307207"/>
              <a:gd name="connsiteY41" fmla="*/ 744833 h 919514"/>
              <a:gd name="connsiteX42" fmla="*/ 1947378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709513 w 2307207"/>
              <a:gd name="connsiteY40" fmla="*/ 754856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825599 w 2307207"/>
              <a:gd name="connsiteY40" fmla="*/ 776749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825599 w 2307207"/>
              <a:gd name="connsiteY40" fmla="*/ 776749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654744 w 2307207"/>
              <a:gd name="connsiteY39" fmla="*/ 795337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599976 w 2307207"/>
              <a:gd name="connsiteY38" fmla="*/ 831056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745083 w 2307207"/>
              <a:gd name="connsiteY38" fmla="*/ 826677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547588 w 2307207"/>
              <a:gd name="connsiteY37" fmla="*/ 862012 h 919514"/>
              <a:gd name="connsiteX38" fmla="*/ 1745083 w 2307207"/>
              <a:gd name="connsiteY38" fmla="*/ 826677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663674 w 2307207"/>
              <a:gd name="connsiteY37" fmla="*/ 840119 h 919514"/>
              <a:gd name="connsiteX38" fmla="*/ 1745083 w 2307207"/>
              <a:gd name="connsiteY38" fmla="*/ 826677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495201 w 2307207"/>
              <a:gd name="connsiteY36" fmla="*/ 883443 h 919514"/>
              <a:gd name="connsiteX37" fmla="*/ 1663674 w 2307207"/>
              <a:gd name="connsiteY37" fmla="*/ 840119 h 919514"/>
              <a:gd name="connsiteX38" fmla="*/ 1745083 w 2307207"/>
              <a:gd name="connsiteY38" fmla="*/ 826677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604032 w 2307207"/>
              <a:gd name="connsiteY36" fmla="*/ 828710 h 919514"/>
              <a:gd name="connsiteX37" fmla="*/ 1663674 w 2307207"/>
              <a:gd name="connsiteY37" fmla="*/ 840119 h 919514"/>
              <a:gd name="connsiteX38" fmla="*/ 1745083 w 2307207"/>
              <a:gd name="connsiteY38" fmla="*/ 826677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19514"/>
              <a:gd name="connsiteX1" fmla="*/ 69615 w 2307207"/>
              <a:gd name="connsiteY1" fmla="*/ 801343 h 919514"/>
              <a:gd name="connsiteX2" fmla="*/ 57260 w 2307207"/>
              <a:gd name="connsiteY2" fmla="*/ 675479 h 919514"/>
              <a:gd name="connsiteX3" fmla="*/ 93203 w 2307207"/>
              <a:gd name="connsiteY3" fmla="*/ 610915 h 919514"/>
              <a:gd name="connsiteX4" fmla="*/ 73482 w 2307207"/>
              <a:gd name="connsiteY4" fmla="*/ 526646 h 919514"/>
              <a:gd name="connsiteX5" fmla="*/ 131191 w 2307207"/>
              <a:gd name="connsiteY5" fmla="*/ 449715 h 919514"/>
              <a:gd name="connsiteX6" fmla="*/ 317004 w 2307207"/>
              <a:gd name="connsiteY6" fmla="*/ 407621 h 919514"/>
              <a:gd name="connsiteX7" fmla="*/ 456903 w 2307207"/>
              <a:gd name="connsiteY7" fmla="*/ 357152 h 919514"/>
              <a:gd name="connsiteX8" fmla="*/ 171226 w 2307207"/>
              <a:gd name="connsiteY8" fmla="*/ 278606 h 919514"/>
              <a:gd name="connsiteX9" fmla="*/ 197420 w 2307207"/>
              <a:gd name="connsiteY9" fmla="*/ 250031 h 919514"/>
              <a:gd name="connsiteX10" fmla="*/ 223613 w 2307207"/>
              <a:gd name="connsiteY10" fmla="*/ 223837 h 919514"/>
              <a:gd name="connsiteX11" fmla="*/ 247426 w 2307207"/>
              <a:gd name="connsiteY11" fmla="*/ 204787 h 919514"/>
              <a:gd name="connsiteX12" fmla="*/ 271238 w 2307207"/>
              <a:gd name="connsiteY12" fmla="*/ 185737 h 919514"/>
              <a:gd name="connsiteX13" fmla="*/ 302195 w 2307207"/>
              <a:gd name="connsiteY13" fmla="*/ 166687 h 919514"/>
              <a:gd name="connsiteX14" fmla="*/ 337914 w 2307207"/>
              <a:gd name="connsiteY14" fmla="*/ 154781 h 919514"/>
              <a:gd name="connsiteX15" fmla="*/ 371251 w 2307207"/>
              <a:gd name="connsiteY15" fmla="*/ 150018 h 919514"/>
              <a:gd name="connsiteX16" fmla="*/ 418876 w 2307207"/>
              <a:gd name="connsiteY16" fmla="*/ 161925 h 919514"/>
              <a:gd name="connsiteX17" fmla="*/ 466501 w 2307207"/>
              <a:gd name="connsiteY17" fmla="*/ 188118 h 919514"/>
              <a:gd name="connsiteX18" fmla="*/ 526032 w 2307207"/>
              <a:gd name="connsiteY18" fmla="*/ 233362 h 919514"/>
              <a:gd name="connsiteX19" fmla="*/ 578420 w 2307207"/>
              <a:gd name="connsiteY19" fmla="*/ 288131 h 919514"/>
              <a:gd name="connsiteX20" fmla="*/ 626044 w 2307207"/>
              <a:gd name="connsiteY20" fmla="*/ 345281 h 919514"/>
              <a:gd name="connsiteX21" fmla="*/ 695101 w 2307207"/>
              <a:gd name="connsiteY21" fmla="*/ 431006 h 919514"/>
              <a:gd name="connsiteX22" fmla="*/ 773682 w 2307207"/>
              <a:gd name="connsiteY22" fmla="*/ 528637 h 919514"/>
              <a:gd name="connsiteX23" fmla="*/ 859407 w 2307207"/>
              <a:gd name="connsiteY23" fmla="*/ 645318 h 919514"/>
              <a:gd name="connsiteX24" fmla="*/ 916557 w 2307207"/>
              <a:gd name="connsiteY24" fmla="*/ 723900 h 919514"/>
              <a:gd name="connsiteX25" fmla="*/ 980851 w 2307207"/>
              <a:gd name="connsiteY25" fmla="*/ 788193 h 919514"/>
              <a:gd name="connsiteX26" fmla="*/ 1023713 w 2307207"/>
              <a:gd name="connsiteY26" fmla="*/ 828675 h 919514"/>
              <a:gd name="connsiteX27" fmla="*/ 1092769 w 2307207"/>
              <a:gd name="connsiteY27" fmla="*/ 873918 h 919514"/>
              <a:gd name="connsiteX28" fmla="*/ 1138013 w 2307207"/>
              <a:gd name="connsiteY28" fmla="*/ 892968 h 919514"/>
              <a:gd name="connsiteX29" fmla="*/ 1188020 w 2307207"/>
              <a:gd name="connsiteY29" fmla="*/ 907256 h 919514"/>
              <a:gd name="connsiteX30" fmla="*/ 1221357 w 2307207"/>
              <a:gd name="connsiteY30" fmla="*/ 914400 h 919514"/>
              <a:gd name="connsiteX31" fmla="*/ 1268982 w 2307207"/>
              <a:gd name="connsiteY31" fmla="*/ 919162 h 919514"/>
              <a:gd name="connsiteX32" fmla="*/ 1304701 w 2307207"/>
              <a:gd name="connsiteY32" fmla="*/ 919162 h 919514"/>
              <a:gd name="connsiteX33" fmla="*/ 1333276 w 2307207"/>
              <a:gd name="connsiteY33" fmla="*/ 919162 h 919514"/>
              <a:gd name="connsiteX34" fmla="*/ 1373757 w 2307207"/>
              <a:gd name="connsiteY34" fmla="*/ 916781 h 919514"/>
              <a:gd name="connsiteX35" fmla="*/ 1426144 w 2307207"/>
              <a:gd name="connsiteY35" fmla="*/ 907256 h 919514"/>
              <a:gd name="connsiteX36" fmla="*/ 1604032 w 2307207"/>
              <a:gd name="connsiteY36" fmla="*/ 828710 h 919514"/>
              <a:gd name="connsiteX37" fmla="*/ 1663674 w 2307207"/>
              <a:gd name="connsiteY37" fmla="*/ 840119 h 919514"/>
              <a:gd name="connsiteX38" fmla="*/ 1745083 w 2307207"/>
              <a:gd name="connsiteY38" fmla="*/ 826677 h 919514"/>
              <a:gd name="connsiteX39" fmla="*/ 1792596 w 2307207"/>
              <a:gd name="connsiteY39" fmla="*/ 810662 h 919514"/>
              <a:gd name="connsiteX40" fmla="*/ 1854620 w 2307207"/>
              <a:gd name="connsiteY40" fmla="*/ 783317 h 919514"/>
              <a:gd name="connsiteX41" fmla="*/ 1902135 w 2307207"/>
              <a:gd name="connsiteY41" fmla="*/ 744833 h 919514"/>
              <a:gd name="connsiteX42" fmla="*/ 1954633 w 2307207"/>
              <a:gd name="connsiteY42" fmla="*/ 689027 h 919514"/>
              <a:gd name="connsiteX43" fmla="*/ 2014054 w 2307207"/>
              <a:gd name="connsiteY43" fmla="*/ 626922 h 919514"/>
              <a:gd name="connsiteX44" fmla="*/ 2073586 w 2307207"/>
              <a:gd name="connsiteY44" fmla="*/ 547111 h 919514"/>
              <a:gd name="connsiteX45" fmla="*/ 2123143 w 2307207"/>
              <a:gd name="connsiteY45" fmla="*/ 463385 h 919514"/>
              <a:gd name="connsiteX46" fmla="*/ 2177801 w 2307207"/>
              <a:gd name="connsiteY46" fmla="*/ 373280 h 919514"/>
              <a:gd name="connsiteX47" fmla="*/ 2222600 w 2307207"/>
              <a:gd name="connsiteY47" fmla="*/ 282218 h 919514"/>
              <a:gd name="connsiteX48" fmla="*/ 2253108 w 2307207"/>
              <a:gd name="connsiteY48" fmla="*/ 182780 h 919514"/>
              <a:gd name="connsiteX49" fmla="*/ 2274203 w 2307207"/>
              <a:gd name="connsiteY49" fmla="*/ 109154 h 919514"/>
              <a:gd name="connsiteX50" fmla="*/ 2307207 w 2307207"/>
              <a:gd name="connsiteY50" fmla="*/ 0 h 919514"/>
              <a:gd name="connsiteX51" fmla="*/ 2307207 w 2307207"/>
              <a:gd name="connsiteY51" fmla="*/ 0 h 919514"/>
              <a:gd name="connsiteX52" fmla="*/ 2307207 w 2307207"/>
              <a:gd name="connsiteY52" fmla="*/ 0 h 919514"/>
              <a:gd name="connsiteX0" fmla="*/ 0 w 2307207"/>
              <a:gd name="connsiteY0" fmla="*/ 916297 h 924559"/>
              <a:gd name="connsiteX1" fmla="*/ 69615 w 2307207"/>
              <a:gd name="connsiteY1" fmla="*/ 801343 h 924559"/>
              <a:gd name="connsiteX2" fmla="*/ 57260 w 2307207"/>
              <a:gd name="connsiteY2" fmla="*/ 675479 h 924559"/>
              <a:gd name="connsiteX3" fmla="*/ 93203 w 2307207"/>
              <a:gd name="connsiteY3" fmla="*/ 610915 h 924559"/>
              <a:gd name="connsiteX4" fmla="*/ 73482 w 2307207"/>
              <a:gd name="connsiteY4" fmla="*/ 526646 h 924559"/>
              <a:gd name="connsiteX5" fmla="*/ 131191 w 2307207"/>
              <a:gd name="connsiteY5" fmla="*/ 449715 h 924559"/>
              <a:gd name="connsiteX6" fmla="*/ 317004 w 2307207"/>
              <a:gd name="connsiteY6" fmla="*/ 407621 h 924559"/>
              <a:gd name="connsiteX7" fmla="*/ 456903 w 2307207"/>
              <a:gd name="connsiteY7" fmla="*/ 357152 h 924559"/>
              <a:gd name="connsiteX8" fmla="*/ 171226 w 2307207"/>
              <a:gd name="connsiteY8" fmla="*/ 278606 h 924559"/>
              <a:gd name="connsiteX9" fmla="*/ 197420 w 2307207"/>
              <a:gd name="connsiteY9" fmla="*/ 250031 h 924559"/>
              <a:gd name="connsiteX10" fmla="*/ 223613 w 2307207"/>
              <a:gd name="connsiteY10" fmla="*/ 223837 h 924559"/>
              <a:gd name="connsiteX11" fmla="*/ 247426 w 2307207"/>
              <a:gd name="connsiteY11" fmla="*/ 204787 h 924559"/>
              <a:gd name="connsiteX12" fmla="*/ 271238 w 2307207"/>
              <a:gd name="connsiteY12" fmla="*/ 185737 h 924559"/>
              <a:gd name="connsiteX13" fmla="*/ 302195 w 2307207"/>
              <a:gd name="connsiteY13" fmla="*/ 166687 h 924559"/>
              <a:gd name="connsiteX14" fmla="*/ 337914 w 2307207"/>
              <a:gd name="connsiteY14" fmla="*/ 154781 h 924559"/>
              <a:gd name="connsiteX15" fmla="*/ 371251 w 2307207"/>
              <a:gd name="connsiteY15" fmla="*/ 150018 h 924559"/>
              <a:gd name="connsiteX16" fmla="*/ 418876 w 2307207"/>
              <a:gd name="connsiteY16" fmla="*/ 161925 h 924559"/>
              <a:gd name="connsiteX17" fmla="*/ 466501 w 2307207"/>
              <a:gd name="connsiteY17" fmla="*/ 188118 h 924559"/>
              <a:gd name="connsiteX18" fmla="*/ 526032 w 2307207"/>
              <a:gd name="connsiteY18" fmla="*/ 233362 h 924559"/>
              <a:gd name="connsiteX19" fmla="*/ 578420 w 2307207"/>
              <a:gd name="connsiteY19" fmla="*/ 288131 h 924559"/>
              <a:gd name="connsiteX20" fmla="*/ 626044 w 2307207"/>
              <a:gd name="connsiteY20" fmla="*/ 345281 h 924559"/>
              <a:gd name="connsiteX21" fmla="*/ 695101 w 2307207"/>
              <a:gd name="connsiteY21" fmla="*/ 431006 h 924559"/>
              <a:gd name="connsiteX22" fmla="*/ 773682 w 2307207"/>
              <a:gd name="connsiteY22" fmla="*/ 528637 h 924559"/>
              <a:gd name="connsiteX23" fmla="*/ 859407 w 2307207"/>
              <a:gd name="connsiteY23" fmla="*/ 645318 h 924559"/>
              <a:gd name="connsiteX24" fmla="*/ 916557 w 2307207"/>
              <a:gd name="connsiteY24" fmla="*/ 723900 h 924559"/>
              <a:gd name="connsiteX25" fmla="*/ 980851 w 2307207"/>
              <a:gd name="connsiteY25" fmla="*/ 788193 h 924559"/>
              <a:gd name="connsiteX26" fmla="*/ 1023713 w 2307207"/>
              <a:gd name="connsiteY26" fmla="*/ 828675 h 924559"/>
              <a:gd name="connsiteX27" fmla="*/ 1092769 w 2307207"/>
              <a:gd name="connsiteY27" fmla="*/ 873918 h 924559"/>
              <a:gd name="connsiteX28" fmla="*/ 1138013 w 2307207"/>
              <a:gd name="connsiteY28" fmla="*/ 892968 h 924559"/>
              <a:gd name="connsiteX29" fmla="*/ 1188020 w 2307207"/>
              <a:gd name="connsiteY29" fmla="*/ 907256 h 924559"/>
              <a:gd name="connsiteX30" fmla="*/ 1221357 w 2307207"/>
              <a:gd name="connsiteY30" fmla="*/ 914400 h 924559"/>
              <a:gd name="connsiteX31" fmla="*/ 1268982 w 2307207"/>
              <a:gd name="connsiteY31" fmla="*/ 919162 h 924559"/>
              <a:gd name="connsiteX32" fmla="*/ 1304701 w 2307207"/>
              <a:gd name="connsiteY32" fmla="*/ 919162 h 924559"/>
              <a:gd name="connsiteX33" fmla="*/ 1333276 w 2307207"/>
              <a:gd name="connsiteY33" fmla="*/ 919162 h 924559"/>
              <a:gd name="connsiteX34" fmla="*/ 1373757 w 2307207"/>
              <a:gd name="connsiteY34" fmla="*/ 916781 h 924559"/>
              <a:gd name="connsiteX35" fmla="*/ 1513209 w 2307207"/>
              <a:gd name="connsiteY35" fmla="*/ 821872 h 924559"/>
              <a:gd name="connsiteX36" fmla="*/ 1604032 w 2307207"/>
              <a:gd name="connsiteY36" fmla="*/ 828710 h 924559"/>
              <a:gd name="connsiteX37" fmla="*/ 1663674 w 2307207"/>
              <a:gd name="connsiteY37" fmla="*/ 840119 h 924559"/>
              <a:gd name="connsiteX38" fmla="*/ 1745083 w 2307207"/>
              <a:gd name="connsiteY38" fmla="*/ 826677 h 924559"/>
              <a:gd name="connsiteX39" fmla="*/ 1792596 w 2307207"/>
              <a:gd name="connsiteY39" fmla="*/ 810662 h 924559"/>
              <a:gd name="connsiteX40" fmla="*/ 1854620 w 2307207"/>
              <a:gd name="connsiteY40" fmla="*/ 783317 h 924559"/>
              <a:gd name="connsiteX41" fmla="*/ 1902135 w 2307207"/>
              <a:gd name="connsiteY41" fmla="*/ 744833 h 924559"/>
              <a:gd name="connsiteX42" fmla="*/ 1954633 w 2307207"/>
              <a:gd name="connsiteY42" fmla="*/ 689027 h 924559"/>
              <a:gd name="connsiteX43" fmla="*/ 2014054 w 2307207"/>
              <a:gd name="connsiteY43" fmla="*/ 626922 h 924559"/>
              <a:gd name="connsiteX44" fmla="*/ 2073586 w 2307207"/>
              <a:gd name="connsiteY44" fmla="*/ 547111 h 924559"/>
              <a:gd name="connsiteX45" fmla="*/ 2123143 w 2307207"/>
              <a:gd name="connsiteY45" fmla="*/ 463385 h 924559"/>
              <a:gd name="connsiteX46" fmla="*/ 2177801 w 2307207"/>
              <a:gd name="connsiteY46" fmla="*/ 373280 h 924559"/>
              <a:gd name="connsiteX47" fmla="*/ 2222600 w 2307207"/>
              <a:gd name="connsiteY47" fmla="*/ 282218 h 924559"/>
              <a:gd name="connsiteX48" fmla="*/ 2253108 w 2307207"/>
              <a:gd name="connsiteY48" fmla="*/ 182780 h 924559"/>
              <a:gd name="connsiteX49" fmla="*/ 2274203 w 2307207"/>
              <a:gd name="connsiteY49" fmla="*/ 109154 h 924559"/>
              <a:gd name="connsiteX50" fmla="*/ 2307207 w 2307207"/>
              <a:gd name="connsiteY50" fmla="*/ 0 h 924559"/>
              <a:gd name="connsiteX51" fmla="*/ 2307207 w 2307207"/>
              <a:gd name="connsiteY51" fmla="*/ 0 h 924559"/>
              <a:gd name="connsiteX52" fmla="*/ 2307207 w 2307207"/>
              <a:gd name="connsiteY52" fmla="*/ 0 h 924559"/>
              <a:gd name="connsiteX0" fmla="*/ 0 w 2307207"/>
              <a:gd name="connsiteY0" fmla="*/ 916297 h 924559"/>
              <a:gd name="connsiteX1" fmla="*/ 69615 w 2307207"/>
              <a:gd name="connsiteY1" fmla="*/ 801343 h 924559"/>
              <a:gd name="connsiteX2" fmla="*/ 57260 w 2307207"/>
              <a:gd name="connsiteY2" fmla="*/ 675479 h 924559"/>
              <a:gd name="connsiteX3" fmla="*/ 93203 w 2307207"/>
              <a:gd name="connsiteY3" fmla="*/ 610915 h 924559"/>
              <a:gd name="connsiteX4" fmla="*/ 73482 w 2307207"/>
              <a:gd name="connsiteY4" fmla="*/ 526646 h 924559"/>
              <a:gd name="connsiteX5" fmla="*/ 131191 w 2307207"/>
              <a:gd name="connsiteY5" fmla="*/ 449715 h 924559"/>
              <a:gd name="connsiteX6" fmla="*/ 317004 w 2307207"/>
              <a:gd name="connsiteY6" fmla="*/ 407621 h 924559"/>
              <a:gd name="connsiteX7" fmla="*/ 456903 w 2307207"/>
              <a:gd name="connsiteY7" fmla="*/ 357152 h 924559"/>
              <a:gd name="connsiteX8" fmla="*/ 171226 w 2307207"/>
              <a:gd name="connsiteY8" fmla="*/ 278606 h 924559"/>
              <a:gd name="connsiteX9" fmla="*/ 197420 w 2307207"/>
              <a:gd name="connsiteY9" fmla="*/ 250031 h 924559"/>
              <a:gd name="connsiteX10" fmla="*/ 223613 w 2307207"/>
              <a:gd name="connsiteY10" fmla="*/ 223837 h 924559"/>
              <a:gd name="connsiteX11" fmla="*/ 247426 w 2307207"/>
              <a:gd name="connsiteY11" fmla="*/ 204787 h 924559"/>
              <a:gd name="connsiteX12" fmla="*/ 271238 w 2307207"/>
              <a:gd name="connsiteY12" fmla="*/ 185737 h 924559"/>
              <a:gd name="connsiteX13" fmla="*/ 302195 w 2307207"/>
              <a:gd name="connsiteY13" fmla="*/ 166687 h 924559"/>
              <a:gd name="connsiteX14" fmla="*/ 337914 w 2307207"/>
              <a:gd name="connsiteY14" fmla="*/ 154781 h 924559"/>
              <a:gd name="connsiteX15" fmla="*/ 371251 w 2307207"/>
              <a:gd name="connsiteY15" fmla="*/ 150018 h 924559"/>
              <a:gd name="connsiteX16" fmla="*/ 418876 w 2307207"/>
              <a:gd name="connsiteY16" fmla="*/ 161925 h 924559"/>
              <a:gd name="connsiteX17" fmla="*/ 466501 w 2307207"/>
              <a:gd name="connsiteY17" fmla="*/ 188118 h 924559"/>
              <a:gd name="connsiteX18" fmla="*/ 526032 w 2307207"/>
              <a:gd name="connsiteY18" fmla="*/ 233362 h 924559"/>
              <a:gd name="connsiteX19" fmla="*/ 578420 w 2307207"/>
              <a:gd name="connsiteY19" fmla="*/ 288131 h 924559"/>
              <a:gd name="connsiteX20" fmla="*/ 626044 w 2307207"/>
              <a:gd name="connsiteY20" fmla="*/ 345281 h 924559"/>
              <a:gd name="connsiteX21" fmla="*/ 695101 w 2307207"/>
              <a:gd name="connsiteY21" fmla="*/ 431006 h 924559"/>
              <a:gd name="connsiteX22" fmla="*/ 773682 w 2307207"/>
              <a:gd name="connsiteY22" fmla="*/ 528637 h 924559"/>
              <a:gd name="connsiteX23" fmla="*/ 859407 w 2307207"/>
              <a:gd name="connsiteY23" fmla="*/ 645318 h 924559"/>
              <a:gd name="connsiteX24" fmla="*/ 916557 w 2307207"/>
              <a:gd name="connsiteY24" fmla="*/ 723900 h 924559"/>
              <a:gd name="connsiteX25" fmla="*/ 980851 w 2307207"/>
              <a:gd name="connsiteY25" fmla="*/ 788193 h 924559"/>
              <a:gd name="connsiteX26" fmla="*/ 1023713 w 2307207"/>
              <a:gd name="connsiteY26" fmla="*/ 828675 h 924559"/>
              <a:gd name="connsiteX27" fmla="*/ 1092769 w 2307207"/>
              <a:gd name="connsiteY27" fmla="*/ 873918 h 924559"/>
              <a:gd name="connsiteX28" fmla="*/ 1138013 w 2307207"/>
              <a:gd name="connsiteY28" fmla="*/ 892968 h 924559"/>
              <a:gd name="connsiteX29" fmla="*/ 1188020 w 2307207"/>
              <a:gd name="connsiteY29" fmla="*/ 907256 h 924559"/>
              <a:gd name="connsiteX30" fmla="*/ 1221357 w 2307207"/>
              <a:gd name="connsiteY30" fmla="*/ 914400 h 924559"/>
              <a:gd name="connsiteX31" fmla="*/ 1268982 w 2307207"/>
              <a:gd name="connsiteY31" fmla="*/ 919162 h 924559"/>
              <a:gd name="connsiteX32" fmla="*/ 1304701 w 2307207"/>
              <a:gd name="connsiteY32" fmla="*/ 919162 h 924559"/>
              <a:gd name="connsiteX33" fmla="*/ 1333276 w 2307207"/>
              <a:gd name="connsiteY33" fmla="*/ 919162 h 924559"/>
              <a:gd name="connsiteX34" fmla="*/ 1373757 w 2307207"/>
              <a:gd name="connsiteY34" fmla="*/ 916781 h 924559"/>
              <a:gd name="connsiteX35" fmla="*/ 1513209 w 2307207"/>
              <a:gd name="connsiteY35" fmla="*/ 821872 h 924559"/>
              <a:gd name="connsiteX36" fmla="*/ 1604032 w 2307207"/>
              <a:gd name="connsiteY36" fmla="*/ 828710 h 924559"/>
              <a:gd name="connsiteX37" fmla="*/ 1663674 w 2307207"/>
              <a:gd name="connsiteY37" fmla="*/ 840119 h 924559"/>
              <a:gd name="connsiteX38" fmla="*/ 1745083 w 2307207"/>
              <a:gd name="connsiteY38" fmla="*/ 826677 h 924559"/>
              <a:gd name="connsiteX39" fmla="*/ 1792596 w 2307207"/>
              <a:gd name="connsiteY39" fmla="*/ 810662 h 924559"/>
              <a:gd name="connsiteX40" fmla="*/ 1854620 w 2307207"/>
              <a:gd name="connsiteY40" fmla="*/ 783317 h 924559"/>
              <a:gd name="connsiteX41" fmla="*/ 1902135 w 2307207"/>
              <a:gd name="connsiteY41" fmla="*/ 744833 h 924559"/>
              <a:gd name="connsiteX42" fmla="*/ 1954633 w 2307207"/>
              <a:gd name="connsiteY42" fmla="*/ 689027 h 924559"/>
              <a:gd name="connsiteX43" fmla="*/ 2014054 w 2307207"/>
              <a:gd name="connsiteY43" fmla="*/ 626922 h 924559"/>
              <a:gd name="connsiteX44" fmla="*/ 2073586 w 2307207"/>
              <a:gd name="connsiteY44" fmla="*/ 547111 h 924559"/>
              <a:gd name="connsiteX45" fmla="*/ 2123143 w 2307207"/>
              <a:gd name="connsiteY45" fmla="*/ 463385 h 924559"/>
              <a:gd name="connsiteX46" fmla="*/ 2177801 w 2307207"/>
              <a:gd name="connsiteY46" fmla="*/ 373280 h 924559"/>
              <a:gd name="connsiteX47" fmla="*/ 2222600 w 2307207"/>
              <a:gd name="connsiteY47" fmla="*/ 282218 h 924559"/>
              <a:gd name="connsiteX48" fmla="*/ 2253108 w 2307207"/>
              <a:gd name="connsiteY48" fmla="*/ 182780 h 924559"/>
              <a:gd name="connsiteX49" fmla="*/ 2274203 w 2307207"/>
              <a:gd name="connsiteY49" fmla="*/ 109154 h 924559"/>
              <a:gd name="connsiteX50" fmla="*/ 2307207 w 2307207"/>
              <a:gd name="connsiteY50" fmla="*/ 0 h 924559"/>
              <a:gd name="connsiteX51" fmla="*/ 2307207 w 2307207"/>
              <a:gd name="connsiteY51" fmla="*/ 0 h 924559"/>
              <a:gd name="connsiteX52" fmla="*/ 2307207 w 2307207"/>
              <a:gd name="connsiteY52" fmla="*/ 0 h 924559"/>
              <a:gd name="connsiteX0" fmla="*/ 0 w 2307207"/>
              <a:gd name="connsiteY0" fmla="*/ 916297 h 924559"/>
              <a:gd name="connsiteX1" fmla="*/ 69615 w 2307207"/>
              <a:gd name="connsiteY1" fmla="*/ 801343 h 924559"/>
              <a:gd name="connsiteX2" fmla="*/ 57260 w 2307207"/>
              <a:gd name="connsiteY2" fmla="*/ 675479 h 924559"/>
              <a:gd name="connsiteX3" fmla="*/ 93203 w 2307207"/>
              <a:gd name="connsiteY3" fmla="*/ 610915 h 924559"/>
              <a:gd name="connsiteX4" fmla="*/ 73482 w 2307207"/>
              <a:gd name="connsiteY4" fmla="*/ 526646 h 924559"/>
              <a:gd name="connsiteX5" fmla="*/ 131191 w 2307207"/>
              <a:gd name="connsiteY5" fmla="*/ 449715 h 924559"/>
              <a:gd name="connsiteX6" fmla="*/ 317004 w 2307207"/>
              <a:gd name="connsiteY6" fmla="*/ 407621 h 924559"/>
              <a:gd name="connsiteX7" fmla="*/ 456903 w 2307207"/>
              <a:gd name="connsiteY7" fmla="*/ 357152 h 924559"/>
              <a:gd name="connsiteX8" fmla="*/ 171226 w 2307207"/>
              <a:gd name="connsiteY8" fmla="*/ 278606 h 924559"/>
              <a:gd name="connsiteX9" fmla="*/ 197420 w 2307207"/>
              <a:gd name="connsiteY9" fmla="*/ 250031 h 924559"/>
              <a:gd name="connsiteX10" fmla="*/ 223613 w 2307207"/>
              <a:gd name="connsiteY10" fmla="*/ 223837 h 924559"/>
              <a:gd name="connsiteX11" fmla="*/ 247426 w 2307207"/>
              <a:gd name="connsiteY11" fmla="*/ 204787 h 924559"/>
              <a:gd name="connsiteX12" fmla="*/ 271238 w 2307207"/>
              <a:gd name="connsiteY12" fmla="*/ 185737 h 924559"/>
              <a:gd name="connsiteX13" fmla="*/ 302195 w 2307207"/>
              <a:gd name="connsiteY13" fmla="*/ 166687 h 924559"/>
              <a:gd name="connsiteX14" fmla="*/ 337914 w 2307207"/>
              <a:gd name="connsiteY14" fmla="*/ 154781 h 924559"/>
              <a:gd name="connsiteX15" fmla="*/ 371251 w 2307207"/>
              <a:gd name="connsiteY15" fmla="*/ 150018 h 924559"/>
              <a:gd name="connsiteX16" fmla="*/ 418876 w 2307207"/>
              <a:gd name="connsiteY16" fmla="*/ 161925 h 924559"/>
              <a:gd name="connsiteX17" fmla="*/ 466501 w 2307207"/>
              <a:gd name="connsiteY17" fmla="*/ 188118 h 924559"/>
              <a:gd name="connsiteX18" fmla="*/ 526032 w 2307207"/>
              <a:gd name="connsiteY18" fmla="*/ 233362 h 924559"/>
              <a:gd name="connsiteX19" fmla="*/ 578420 w 2307207"/>
              <a:gd name="connsiteY19" fmla="*/ 288131 h 924559"/>
              <a:gd name="connsiteX20" fmla="*/ 626044 w 2307207"/>
              <a:gd name="connsiteY20" fmla="*/ 345281 h 924559"/>
              <a:gd name="connsiteX21" fmla="*/ 695101 w 2307207"/>
              <a:gd name="connsiteY21" fmla="*/ 431006 h 924559"/>
              <a:gd name="connsiteX22" fmla="*/ 773682 w 2307207"/>
              <a:gd name="connsiteY22" fmla="*/ 528637 h 924559"/>
              <a:gd name="connsiteX23" fmla="*/ 859407 w 2307207"/>
              <a:gd name="connsiteY23" fmla="*/ 645318 h 924559"/>
              <a:gd name="connsiteX24" fmla="*/ 916557 w 2307207"/>
              <a:gd name="connsiteY24" fmla="*/ 723900 h 924559"/>
              <a:gd name="connsiteX25" fmla="*/ 980851 w 2307207"/>
              <a:gd name="connsiteY25" fmla="*/ 788193 h 924559"/>
              <a:gd name="connsiteX26" fmla="*/ 1023713 w 2307207"/>
              <a:gd name="connsiteY26" fmla="*/ 828675 h 924559"/>
              <a:gd name="connsiteX27" fmla="*/ 1092769 w 2307207"/>
              <a:gd name="connsiteY27" fmla="*/ 873918 h 924559"/>
              <a:gd name="connsiteX28" fmla="*/ 1138013 w 2307207"/>
              <a:gd name="connsiteY28" fmla="*/ 892968 h 924559"/>
              <a:gd name="connsiteX29" fmla="*/ 1188020 w 2307207"/>
              <a:gd name="connsiteY29" fmla="*/ 907256 h 924559"/>
              <a:gd name="connsiteX30" fmla="*/ 1221357 w 2307207"/>
              <a:gd name="connsiteY30" fmla="*/ 914400 h 924559"/>
              <a:gd name="connsiteX31" fmla="*/ 1268982 w 2307207"/>
              <a:gd name="connsiteY31" fmla="*/ 919162 h 924559"/>
              <a:gd name="connsiteX32" fmla="*/ 1304701 w 2307207"/>
              <a:gd name="connsiteY32" fmla="*/ 919162 h 924559"/>
              <a:gd name="connsiteX33" fmla="*/ 1333276 w 2307207"/>
              <a:gd name="connsiteY33" fmla="*/ 919162 h 924559"/>
              <a:gd name="connsiteX34" fmla="*/ 1373757 w 2307207"/>
              <a:gd name="connsiteY34" fmla="*/ 916781 h 924559"/>
              <a:gd name="connsiteX35" fmla="*/ 1513209 w 2307207"/>
              <a:gd name="connsiteY35" fmla="*/ 821872 h 924559"/>
              <a:gd name="connsiteX36" fmla="*/ 1596778 w 2307207"/>
              <a:gd name="connsiteY36" fmla="*/ 830900 h 924559"/>
              <a:gd name="connsiteX37" fmla="*/ 1663674 w 2307207"/>
              <a:gd name="connsiteY37" fmla="*/ 840119 h 924559"/>
              <a:gd name="connsiteX38" fmla="*/ 1745083 w 2307207"/>
              <a:gd name="connsiteY38" fmla="*/ 826677 h 924559"/>
              <a:gd name="connsiteX39" fmla="*/ 1792596 w 2307207"/>
              <a:gd name="connsiteY39" fmla="*/ 810662 h 924559"/>
              <a:gd name="connsiteX40" fmla="*/ 1854620 w 2307207"/>
              <a:gd name="connsiteY40" fmla="*/ 783317 h 924559"/>
              <a:gd name="connsiteX41" fmla="*/ 1902135 w 2307207"/>
              <a:gd name="connsiteY41" fmla="*/ 744833 h 924559"/>
              <a:gd name="connsiteX42" fmla="*/ 1954633 w 2307207"/>
              <a:gd name="connsiteY42" fmla="*/ 689027 h 924559"/>
              <a:gd name="connsiteX43" fmla="*/ 2014054 w 2307207"/>
              <a:gd name="connsiteY43" fmla="*/ 626922 h 924559"/>
              <a:gd name="connsiteX44" fmla="*/ 2073586 w 2307207"/>
              <a:gd name="connsiteY44" fmla="*/ 547111 h 924559"/>
              <a:gd name="connsiteX45" fmla="*/ 2123143 w 2307207"/>
              <a:gd name="connsiteY45" fmla="*/ 463385 h 924559"/>
              <a:gd name="connsiteX46" fmla="*/ 2177801 w 2307207"/>
              <a:gd name="connsiteY46" fmla="*/ 373280 h 924559"/>
              <a:gd name="connsiteX47" fmla="*/ 2222600 w 2307207"/>
              <a:gd name="connsiteY47" fmla="*/ 282218 h 924559"/>
              <a:gd name="connsiteX48" fmla="*/ 2253108 w 2307207"/>
              <a:gd name="connsiteY48" fmla="*/ 182780 h 924559"/>
              <a:gd name="connsiteX49" fmla="*/ 2274203 w 2307207"/>
              <a:gd name="connsiteY49" fmla="*/ 109154 h 924559"/>
              <a:gd name="connsiteX50" fmla="*/ 2307207 w 2307207"/>
              <a:gd name="connsiteY50" fmla="*/ 0 h 924559"/>
              <a:gd name="connsiteX51" fmla="*/ 2307207 w 2307207"/>
              <a:gd name="connsiteY51" fmla="*/ 0 h 924559"/>
              <a:gd name="connsiteX52" fmla="*/ 2307207 w 2307207"/>
              <a:gd name="connsiteY52" fmla="*/ 0 h 924559"/>
              <a:gd name="connsiteX0" fmla="*/ 0 w 2307207"/>
              <a:gd name="connsiteY0" fmla="*/ 916297 h 924559"/>
              <a:gd name="connsiteX1" fmla="*/ 69615 w 2307207"/>
              <a:gd name="connsiteY1" fmla="*/ 801343 h 924559"/>
              <a:gd name="connsiteX2" fmla="*/ 57260 w 2307207"/>
              <a:gd name="connsiteY2" fmla="*/ 675479 h 924559"/>
              <a:gd name="connsiteX3" fmla="*/ 93203 w 2307207"/>
              <a:gd name="connsiteY3" fmla="*/ 610915 h 924559"/>
              <a:gd name="connsiteX4" fmla="*/ 73482 w 2307207"/>
              <a:gd name="connsiteY4" fmla="*/ 526646 h 924559"/>
              <a:gd name="connsiteX5" fmla="*/ 131191 w 2307207"/>
              <a:gd name="connsiteY5" fmla="*/ 449715 h 924559"/>
              <a:gd name="connsiteX6" fmla="*/ 317004 w 2307207"/>
              <a:gd name="connsiteY6" fmla="*/ 407621 h 924559"/>
              <a:gd name="connsiteX7" fmla="*/ 456903 w 2307207"/>
              <a:gd name="connsiteY7" fmla="*/ 357152 h 924559"/>
              <a:gd name="connsiteX8" fmla="*/ 171226 w 2307207"/>
              <a:gd name="connsiteY8" fmla="*/ 278606 h 924559"/>
              <a:gd name="connsiteX9" fmla="*/ 197420 w 2307207"/>
              <a:gd name="connsiteY9" fmla="*/ 250031 h 924559"/>
              <a:gd name="connsiteX10" fmla="*/ 223613 w 2307207"/>
              <a:gd name="connsiteY10" fmla="*/ 223837 h 924559"/>
              <a:gd name="connsiteX11" fmla="*/ 247426 w 2307207"/>
              <a:gd name="connsiteY11" fmla="*/ 204787 h 924559"/>
              <a:gd name="connsiteX12" fmla="*/ 271238 w 2307207"/>
              <a:gd name="connsiteY12" fmla="*/ 185737 h 924559"/>
              <a:gd name="connsiteX13" fmla="*/ 302195 w 2307207"/>
              <a:gd name="connsiteY13" fmla="*/ 166687 h 924559"/>
              <a:gd name="connsiteX14" fmla="*/ 337914 w 2307207"/>
              <a:gd name="connsiteY14" fmla="*/ 154781 h 924559"/>
              <a:gd name="connsiteX15" fmla="*/ 371251 w 2307207"/>
              <a:gd name="connsiteY15" fmla="*/ 150018 h 924559"/>
              <a:gd name="connsiteX16" fmla="*/ 418876 w 2307207"/>
              <a:gd name="connsiteY16" fmla="*/ 161925 h 924559"/>
              <a:gd name="connsiteX17" fmla="*/ 466501 w 2307207"/>
              <a:gd name="connsiteY17" fmla="*/ 188118 h 924559"/>
              <a:gd name="connsiteX18" fmla="*/ 526032 w 2307207"/>
              <a:gd name="connsiteY18" fmla="*/ 233362 h 924559"/>
              <a:gd name="connsiteX19" fmla="*/ 578420 w 2307207"/>
              <a:gd name="connsiteY19" fmla="*/ 288131 h 924559"/>
              <a:gd name="connsiteX20" fmla="*/ 626044 w 2307207"/>
              <a:gd name="connsiteY20" fmla="*/ 345281 h 924559"/>
              <a:gd name="connsiteX21" fmla="*/ 695101 w 2307207"/>
              <a:gd name="connsiteY21" fmla="*/ 431006 h 924559"/>
              <a:gd name="connsiteX22" fmla="*/ 773682 w 2307207"/>
              <a:gd name="connsiteY22" fmla="*/ 528637 h 924559"/>
              <a:gd name="connsiteX23" fmla="*/ 859407 w 2307207"/>
              <a:gd name="connsiteY23" fmla="*/ 645318 h 924559"/>
              <a:gd name="connsiteX24" fmla="*/ 916557 w 2307207"/>
              <a:gd name="connsiteY24" fmla="*/ 723900 h 924559"/>
              <a:gd name="connsiteX25" fmla="*/ 980851 w 2307207"/>
              <a:gd name="connsiteY25" fmla="*/ 788193 h 924559"/>
              <a:gd name="connsiteX26" fmla="*/ 1023713 w 2307207"/>
              <a:gd name="connsiteY26" fmla="*/ 828675 h 924559"/>
              <a:gd name="connsiteX27" fmla="*/ 1092769 w 2307207"/>
              <a:gd name="connsiteY27" fmla="*/ 873918 h 924559"/>
              <a:gd name="connsiteX28" fmla="*/ 1138013 w 2307207"/>
              <a:gd name="connsiteY28" fmla="*/ 892968 h 924559"/>
              <a:gd name="connsiteX29" fmla="*/ 1188020 w 2307207"/>
              <a:gd name="connsiteY29" fmla="*/ 907256 h 924559"/>
              <a:gd name="connsiteX30" fmla="*/ 1221357 w 2307207"/>
              <a:gd name="connsiteY30" fmla="*/ 914400 h 924559"/>
              <a:gd name="connsiteX31" fmla="*/ 1268982 w 2307207"/>
              <a:gd name="connsiteY31" fmla="*/ 919162 h 924559"/>
              <a:gd name="connsiteX32" fmla="*/ 1304701 w 2307207"/>
              <a:gd name="connsiteY32" fmla="*/ 919162 h 924559"/>
              <a:gd name="connsiteX33" fmla="*/ 1333276 w 2307207"/>
              <a:gd name="connsiteY33" fmla="*/ 919162 h 924559"/>
              <a:gd name="connsiteX34" fmla="*/ 1373757 w 2307207"/>
              <a:gd name="connsiteY34" fmla="*/ 916781 h 924559"/>
              <a:gd name="connsiteX35" fmla="*/ 1513209 w 2307207"/>
              <a:gd name="connsiteY35" fmla="*/ 821872 h 924559"/>
              <a:gd name="connsiteX36" fmla="*/ 1596778 w 2307207"/>
              <a:gd name="connsiteY36" fmla="*/ 830900 h 924559"/>
              <a:gd name="connsiteX37" fmla="*/ 1692695 w 2307207"/>
              <a:gd name="connsiteY37" fmla="*/ 837930 h 924559"/>
              <a:gd name="connsiteX38" fmla="*/ 1745083 w 2307207"/>
              <a:gd name="connsiteY38" fmla="*/ 826677 h 924559"/>
              <a:gd name="connsiteX39" fmla="*/ 1792596 w 2307207"/>
              <a:gd name="connsiteY39" fmla="*/ 810662 h 924559"/>
              <a:gd name="connsiteX40" fmla="*/ 1854620 w 2307207"/>
              <a:gd name="connsiteY40" fmla="*/ 783317 h 924559"/>
              <a:gd name="connsiteX41" fmla="*/ 1902135 w 2307207"/>
              <a:gd name="connsiteY41" fmla="*/ 744833 h 924559"/>
              <a:gd name="connsiteX42" fmla="*/ 1954633 w 2307207"/>
              <a:gd name="connsiteY42" fmla="*/ 689027 h 924559"/>
              <a:gd name="connsiteX43" fmla="*/ 2014054 w 2307207"/>
              <a:gd name="connsiteY43" fmla="*/ 626922 h 924559"/>
              <a:gd name="connsiteX44" fmla="*/ 2073586 w 2307207"/>
              <a:gd name="connsiteY44" fmla="*/ 547111 h 924559"/>
              <a:gd name="connsiteX45" fmla="*/ 2123143 w 2307207"/>
              <a:gd name="connsiteY45" fmla="*/ 463385 h 924559"/>
              <a:gd name="connsiteX46" fmla="*/ 2177801 w 2307207"/>
              <a:gd name="connsiteY46" fmla="*/ 373280 h 924559"/>
              <a:gd name="connsiteX47" fmla="*/ 2222600 w 2307207"/>
              <a:gd name="connsiteY47" fmla="*/ 282218 h 924559"/>
              <a:gd name="connsiteX48" fmla="*/ 2253108 w 2307207"/>
              <a:gd name="connsiteY48" fmla="*/ 182780 h 924559"/>
              <a:gd name="connsiteX49" fmla="*/ 2274203 w 2307207"/>
              <a:gd name="connsiteY49" fmla="*/ 109154 h 924559"/>
              <a:gd name="connsiteX50" fmla="*/ 2307207 w 2307207"/>
              <a:gd name="connsiteY50" fmla="*/ 0 h 924559"/>
              <a:gd name="connsiteX51" fmla="*/ 2307207 w 2307207"/>
              <a:gd name="connsiteY51" fmla="*/ 0 h 924559"/>
              <a:gd name="connsiteX52" fmla="*/ 2307207 w 2307207"/>
              <a:gd name="connsiteY52" fmla="*/ 0 h 924559"/>
              <a:gd name="connsiteX0" fmla="*/ 0 w 2307207"/>
              <a:gd name="connsiteY0" fmla="*/ 916297 h 924559"/>
              <a:gd name="connsiteX1" fmla="*/ 69615 w 2307207"/>
              <a:gd name="connsiteY1" fmla="*/ 801343 h 924559"/>
              <a:gd name="connsiteX2" fmla="*/ 57260 w 2307207"/>
              <a:gd name="connsiteY2" fmla="*/ 675479 h 924559"/>
              <a:gd name="connsiteX3" fmla="*/ 93203 w 2307207"/>
              <a:gd name="connsiteY3" fmla="*/ 610915 h 924559"/>
              <a:gd name="connsiteX4" fmla="*/ 73482 w 2307207"/>
              <a:gd name="connsiteY4" fmla="*/ 526646 h 924559"/>
              <a:gd name="connsiteX5" fmla="*/ 131191 w 2307207"/>
              <a:gd name="connsiteY5" fmla="*/ 449715 h 924559"/>
              <a:gd name="connsiteX6" fmla="*/ 317004 w 2307207"/>
              <a:gd name="connsiteY6" fmla="*/ 407621 h 924559"/>
              <a:gd name="connsiteX7" fmla="*/ 456903 w 2307207"/>
              <a:gd name="connsiteY7" fmla="*/ 357152 h 924559"/>
              <a:gd name="connsiteX8" fmla="*/ 171226 w 2307207"/>
              <a:gd name="connsiteY8" fmla="*/ 278606 h 924559"/>
              <a:gd name="connsiteX9" fmla="*/ 197420 w 2307207"/>
              <a:gd name="connsiteY9" fmla="*/ 250031 h 924559"/>
              <a:gd name="connsiteX10" fmla="*/ 223613 w 2307207"/>
              <a:gd name="connsiteY10" fmla="*/ 223837 h 924559"/>
              <a:gd name="connsiteX11" fmla="*/ 247426 w 2307207"/>
              <a:gd name="connsiteY11" fmla="*/ 204787 h 924559"/>
              <a:gd name="connsiteX12" fmla="*/ 271238 w 2307207"/>
              <a:gd name="connsiteY12" fmla="*/ 185737 h 924559"/>
              <a:gd name="connsiteX13" fmla="*/ 302195 w 2307207"/>
              <a:gd name="connsiteY13" fmla="*/ 166687 h 924559"/>
              <a:gd name="connsiteX14" fmla="*/ 337914 w 2307207"/>
              <a:gd name="connsiteY14" fmla="*/ 154781 h 924559"/>
              <a:gd name="connsiteX15" fmla="*/ 371251 w 2307207"/>
              <a:gd name="connsiteY15" fmla="*/ 150018 h 924559"/>
              <a:gd name="connsiteX16" fmla="*/ 418876 w 2307207"/>
              <a:gd name="connsiteY16" fmla="*/ 161925 h 924559"/>
              <a:gd name="connsiteX17" fmla="*/ 466501 w 2307207"/>
              <a:gd name="connsiteY17" fmla="*/ 188118 h 924559"/>
              <a:gd name="connsiteX18" fmla="*/ 526032 w 2307207"/>
              <a:gd name="connsiteY18" fmla="*/ 233362 h 924559"/>
              <a:gd name="connsiteX19" fmla="*/ 578420 w 2307207"/>
              <a:gd name="connsiteY19" fmla="*/ 288131 h 924559"/>
              <a:gd name="connsiteX20" fmla="*/ 626044 w 2307207"/>
              <a:gd name="connsiteY20" fmla="*/ 345281 h 924559"/>
              <a:gd name="connsiteX21" fmla="*/ 695101 w 2307207"/>
              <a:gd name="connsiteY21" fmla="*/ 431006 h 924559"/>
              <a:gd name="connsiteX22" fmla="*/ 773682 w 2307207"/>
              <a:gd name="connsiteY22" fmla="*/ 528637 h 924559"/>
              <a:gd name="connsiteX23" fmla="*/ 859407 w 2307207"/>
              <a:gd name="connsiteY23" fmla="*/ 645318 h 924559"/>
              <a:gd name="connsiteX24" fmla="*/ 916557 w 2307207"/>
              <a:gd name="connsiteY24" fmla="*/ 723900 h 924559"/>
              <a:gd name="connsiteX25" fmla="*/ 980851 w 2307207"/>
              <a:gd name="connsiteY25" fmla="*/ 788193 h 924559"/>
              <a:gd name="connsiteX26" fmla="*/ 1023713 w 2307207"/>
              <a:gd name="connsiteY26" fmla="*/ 828675 h 924559"/>
              <a:gd name="connsiteX27" fmla="*/ 1092769 w 2307207"/>
              <a:gd name="connsiteY27" fmla="*/ 873918 h 924559"/>
              <a:gd name="connsiteX28" fmla="*/ 1138013 w 2307207"/>
              <a:gd name="connsiteY28" fmla="*/ 892968 h 924559"/>
              <a:gd name="connsiteX29" fmla="*/ 1188020 w 2307207"/>
              <a:gd name="connsiteY29" fmla="*/ 907256 h 924559"/>
              <a:gd name="connsiteX30" fmla="*/ 1221357 w 2307207"/>
              <a:gd name="connsiteY30" fmla="*/ 914400 h 924559"/>
              <a:gd name="connsiteX31" fmla="*/ 1268982 w 2307207"/>
              <a:gd name="connsiteY31" fmla="*/ 919162 h 924559"/>
              <a:gd name="connsiteX32" fmla="*/ 1304701 w 2307207"/>
              <a:gd name="connsiteY32" fmla="*/ 919162 h 924559"/>
              <a:gd name="connsiteX33" fmla="*/ 1333276 w 2307207"/>
              <a:gd name="connsiteY33" fmla="*/ 919162 h 924559"/>
              <a:gd name="connsiteX34" fmla="*/ 1373757 w 2307207"/>
              <a:gd name="connsiteY34" fmla="*/ 916781 h 924559"/>
              <a:gd name="connsiteX35" fmla="*/ 1513209 w 2307207"/>
              <a:gd name="connsiteY35" fmla="*/ 821872 h 924559"/>
              <a:gd name="connsiteX36" fmla="*/ 1618543 w 2307207"/>
              <a:gd name="connsiteY36" fmla="*/ 835279 h 924559"/>
              <a:gd name="connsiteX37" fmla="*/ 1692695 w 2307207"/>
              <a:gd name="connsiteY37" fmla="*/ 837930 h 924559"/>
              <a:gd name="connsiteX38" fmla="*/ 1745083 w 2307207"/>
              <a:gd name="connsiteY38" fmla="*/ 826677 h 924559"/>
              <a:gd name="connsiteX39" fmla="*/ 1792596 w 2307207"/>
              <a:gd name="connsiteY39" fmla="*/ 810662 h 924559"/>
              <a:gd name="connsiteX40" fmla="*/ 1854620 w 2307207"/>
              <a:gd name="connsiteY40" fmla="*/ 783317 h 924559"/>
              <a:gd name="connsiteX41" fmla="*/ 1902135 w 2307207"/>
              <a:gd name="connsiteY41" fmla="*/ 744833 h 924559"/>
              <a:gd name="connsiteX42" fmla="*/ 1954633 w 2307207"/>
              <a:gd name="connsiteY42" fmla="*/ 689027 h 924559"/>
              <a:gd name="connsiteX43" fmla="*/ 2014054 w 2307207"/>
              <a:gd name="connsiteY43" fmla="*/ 626922 h 924559"/>
              <a:gd name="connsiteX44" fmla="*/ 2073586 w 2307207"/>
              <a:gd name="connsiteY44" fmla="*/ 547111 h 924559"/>
              <a:gd name="connsiteX45" fmla="*/ 2123143 w 2307207"/>
              <a:gd name="connsiteY45" fmla="*/ 463385 h 924559"/>
              <a:gd name="connsiteX46" fmla="*/ 2177801 w 2307207"/>
              <a:gd name="connsiteY46" fmla="*/ 373280 h 924559"/>
              <a:gd name="connsiteX47" fmla="*/ 2222600 w 2307207"/>
              <a:gd name="connsiteY47" fmla="*/ 282218 h 924559"/>
              <a:gd name="connsiteX48" fmla="*/ 2253108 w 2307207"/>
              <a:gd name="connsiteY48" fmla="*/ 182780 h 924559"/>
              <a:gd name="connsiteX49" fmla="*/ 2274203 w 2307207"/>
              <a:gd name="connsiteY49" fmla="*/ 109154 h 924559"/>
              <a:gd name="connsiteX50" fmla="*/ 2307207 w 2307207"/>
              <a:gd name="connsiteY50" fmla="*/ 0 h 924559"/>
              <a:gd name="connsiteX51" fmla="*/ 2307207 w 2307207"/>
              <a:gd name="connsiteY51" fmla="*/ 0 h 924559"/>
              <a:gd name="connsiteX52" fmla="*/ 2307207 w 2307207"/>
              <a:gd name="connsiteY52" fmla="*/ 0 h 924559"/>
              <a:gd name="connsiteX0" fmla="*/ 0 w 2307207"/>
              <a:gd name="connsiteY0" fmla="*/ 916297 h 924398"/>
              <a:gd name="connsiteX1" fmla="*/ 69615 w 2307207"/>
              <a:gd name="connsiteY1" fmla="*/ 801343 h 924398"/>
              <a:gd name="connsiteX2" fmla="*/ 57260 w 2307207"/>
              <a:gd name="connsiteY2" fmla="*/ 675479 h 924398"/>
              <a:gd name="connsiteX3" fmla="*/ 93203 w 2307207"/>
              <a:gd name="connsiteY3" fmla="*/ 610915 h 924398"/>
              <a:gd name="connsiteX4" fmla="*/ 73482 w 2307207"/>
              <a:gd name="connsiteY4" fmla="*/ 526646 h 924398"/>
              <a:gd name="connsiteX5" fmla="*/ 131191 w 2307207"/>
              <a:gd name="connsiteY5" fmla="*/ 449715 h 924398"/>
              <a:gd name="connsiteX6" fmla="*/ 317004 w 2307207"/>
              <a:gd name="connsiteY6" fmla="*/ 407621 h 924398"/>
              <a:gd name="connsiteX7" fmla="*/ 456903 w 2307207"/>
              <a:gd name="connsiteY7" fmla="*/ 357152 h 924398"/>
              <a:gd name="connsiteX8" fmla="*/ 171226 w 2307207"/>
              <a:gd name="connsiteY8" fmla="*/ 278606 h 924398"/>
              <a:gd name="connsiteX9" fmla="*/ 197420 w 2307207"/>
              <a:gd name="connsiteY9" fmla="*/ 250031 h 924398"/>
              <a:gd name="connsiteX10" fmla="*/ 223613 w 2307207"/>
              <a:gd name="connsiteY10" fmla="*/ 223837 h 924398"/>
              <a:gd name="connsiteX11" fmla="*/ 247426 w 2307207"/>
              <a:gd name="connsiteY11" fmla="*/ 204787 h 924398"/>
              <a:gd name="connsiteX12" fmla="*/ 271238 w 2307207"/>
              <a:gd name="connsiteY12" fmla="*/ 185737 h 924398"/>
              <a:gd name="connsiteX13" fmla="*/ 302195 w 2307207"/>
              <a:gd name="connsiteY13" fmla="*/ 166687 h 924398"/>
              <a:gd name="connsiteX14" fmla="*/ 337914 w 2307207"/>
              <a:gd name="connsiteY14" fmla="*/ 154781 h 924398"/>
              <a:gd name="connsiteX15" fmla="*/ 371251 w 2307207"/>
              <a:gd name="connsiteY15" fmla="*/ 150018 h 924398"/>
              <a:gd name="connsiteX16" fmla="*/ 418876 w 2307207"/>
              <a:gd name="connsiteY16" fmla="*/ 161925 h 924398"/>
              <a:gd name="connsiteX17" fmla="*/ 466501 w 2307207"/>
              <a:gd name="connsiteY17" fmla="*/ 188118 h 924398"/>
              <a:gd name="connsiteX18" fmla="*/ 526032 w 2307207"/>
              <a:gd name="connsiteY18" fmla="*/ 233362 h 924398"/>
              <a:gd name="connsiteX19" fmla="*/ 578420 w 2307207"/>
              <a:gd name="connsiteY19" fmla="*/ 288131 h 924398"/>
              <a:gd name="connsiteX20" fmla="*/ 626044 w 2307207"/>
              <a:gd name="connsiteY20" fmla="*/ 345281 h 924398"/>
              <a:gd name="connsiteX21" fmla="*/ 695101 w 2307207"/>
              <a:gd name="connsiteY21" fmla="*/ 431006 h 924398"/>
              <a:gd name="connsiteX22" fmla="*/ 773682 w 2307207"/>
              <a:gd name="connsiteY22" fmla="*/ 528637 h 924398"/>
              <a:gd name="connsiteX23" fmla="*/ 859407 w 2307207"/>
              <a:gd name="connsiteY23" fmla="*/ 645318 h 924398"/>
              <a:gd name="connsiteX24" fmla="*/ 916557 w 2307207"/>
              <a:gd name="connsiteY24" fmla="*/ 723900 h 924398"/>
              <a:gd name="connsiteX25" fmla="*/ 980851 w 2307207"/>
              <a:gd name="connsiteY25" fmla="*/ 788193 h 924398"/>
              <a:gd name="connsiteX26" fmla="*/ 1023713 w 2307207"/>
              <a:gd name="connsiteY26" fmla="*/ 828675 h 924398"/>
              <a:gd name="connsiteX27" fmla="*/ 1092769 w 2307207"/>
              <a:gd name="connsiteY27" fmla="*/ 873918 h 924398"/>
              <a:gd name="connsiteX28" fmla="*/ 1138013 w 2307207"/>
              <a:gd name="connsiteY28" fmla="*/ 892968 h 924398"/>
              <a:gd name="connsiteX29" fmla="*/ 1188020 w 2307207"/>
              <a:gd name="connsiteY29" fmla="*/ 907256 h 924398"/>
              <a:gd name="connsiteX30" fmla="*/ 1221357 w 2307207"/>
              <a:gd name="connsiteY30" fmla="*/ 914400 h 924398"/>
              <a:gd name="connsiteX31" fmla="*/ 1268982 w 2307207"/>
              <a:gd name="connsiteY31" fmla="*/ 919162 h 924398"/>
              <a:gd name="connsiteX32" fmla="*/ 1304701 w 2307207"/>
              <a:gd name="connsiteY32" fmla="*/ 919162 h 924398"/>
              <a:gd name="connsiteX33" fmla="*/ 1333276 w 2307207"/>
              <a:gd name="connsiteY33" fmla="*/ 919162 h 924398"/>
              <a:gd name="connsiteX34" fmla="*/ 1373757 w 2307207"/>
              <a:gd name="connsiteY34" fmla="*/ 916781 h 924398"/>
              <a:gd name="connsiteX35" fmla="*/ 1549486 w 2307207"/>
              <a:gd name="connsiteY35" fmla="*/ 824062 h 924398"/>
              <a:gd name="connsiteX36" fmla="*/ 1618543 w 2307207"/>
              <a:gd name="connsiteY36" fmla="*/ 835279 h 924398"/>
              <a:gd name="connsiteX37" fmla="*/ 1692695 w 2307207"/>
              <a:gd name="connsiteY37" fmla="*/ 837930 h 924398"/>
              <a:gd name="connsiteX38" fmla="*/ 1745083 w 2307207"/>
              <a:gd name="connsiteY38" fmla="*/ 826677 h 924398"/>
              <a:gd name="connsiteX39" fmla="*/ 1792596 w 2307207"/>
              <a:gd name="connsiteY39" fmla="*/ 810662 h 924398"/>
              <a:gd name="connsiteX40" fmla="*/ 1854620 w 2307207"/>
              <a:gd name="connsiteY40" fmla="*/ 783317 h 924398"/>
              <a:gd name="connsiteX41" fmla="*/ 1902135 w 2307207"/>
              <a:gd name="connsiteY41" fmla="*/ 744833 h 924398"/>
              <a:gd name="connsiteX42" fmla="*/ 1954633 w 2307207"/>
              <a:gd name="connsiteY42" fmla="*/ 689027 h 924398"/>
              <a:gd name="connsiteX43" fmla="*/ 2014054 w 2307207"/>
              <a:gd name="connsiteY43" fmla="*/ 626922 h 924398"/>
              <a:gd name="connsiteX44" fmla="*/ 2073586 w 2307207"/>
              <a:gd name="connsiteY44" fmla="*/ 547111 h 924398"/>
              <a:gd name="connsiteX45" fmla="*/ 2123143 w 2307207"/>
              <a:gd name="connsiteY45" fmla="*/ 463385 h 924398"/>
              <a:gd name="connsiteX46" fmla="*/ 2177801 w 2307207"/>
              <a:gd name="connsiteY46" fmla="*/ 373280 h 924398"/>
              <a:gd name="connsiteX47" fmla="*/ 2222600 w 2307207"/>
              <a:gd name="connsiteY47" fmla="*/ 282218 h 924398"/>
              <a:gd name="connsiteX48" fmla="*/ 2253108 w 2307207"/>
              <a:gd name="connsiteY48" fmla="*/ 182780 h 924398"/>
              <a:gd name="connsiteX49" fmla="*/ 2274203 w 2307207"/>
              <a:gd name="connsiteY49" fmla="*/ 109154 h 924398"/>
              <a:gd name="connsiteX50" fmla="*/ 2307207 w 2307207"/>
              <a:gd name="connsiteY50" fmla="*/ 0 h 924398"/>
              <a:gd name="connsiteX51" fmla="*/ 2307207 w 2307207"/>
              <a:gd name="connsiteY51" fmla="*/ 0 h 924398"/>
              <a:gd name="connsiteX52" fmla="*/ 2307207 w 2307207"/>
              <a:gd name="connsiteY52" fmla="*/ 0 h 924398"/>
              <a:gd name="connsiteX0" fmla="*/ 0 w 2307207"/>
              <a:gd name="connsiteY0" fmla="*/ 916297 h 927122"/>
              <a:gd name="connsiteX1" fmla="*/ 69615 w 2307207"/>
              <a:gd name="connsiteY1" fmla="*/ 801343 h 927122"/>
              <a:gd name="connsiteX2" fmla="*/ 57260 w 2307207"/>
              <a:gd name="connsiteY2" fmla="*/ 675479 h 927122"/>
              <a:gd name="connsiteX3" fmla="*/ 93203 w 2307207"/>
              <a:gd name="connsiteY3" fmla="*/ 610915 h 927122"/>
              <a:gd name="connsiteX4" fmla="*/ 73482 w 2307207"/>
              <a:gd name="connsiteY4" fmla="*/ 526646 h 927122"/>
              <a:gd name="connsiteX5" fmla="*/ 131191 w 2307207"/>
              <a:gd name="connsiteY5" fmla="*/ 449715 h 927122"/>
              <a:gd name="connsiteX6" fmla="*/ 317004 w 2307207"/>
              <a:gd name="connsiteY6" fmla="*/ 407621 h 927122"/>
              <a:gd name="connsiteX7" fmla="*/ 456903 w 2307207"/>
              <a:gd name="connsiteY7" fmla="*/ 357152 h 927122"/>
              <a:gd name="connsiteX8" fmla="*/ 171226 w 2307207"/>
              <a:gd name="connsiteY8" fmla="*/ 278606 h 927122"/>
              <a:gd name="connsiteX9" fmla="*/ 197420 w 2307207"/>
              <a:gd name="connsiteY9" fmla="*/ 250031 h 927122"/>
              <a:gd name="connsiteX10" fmla="*/ 223613 w 2307207"/>
              <a:gd name="connsiteY10" fmla="*/ 223837 h 927122"/>
              <a:gd name="connsiteX11" fmla="*/ 247426 w 2307207"/>
              <a:gd name="connsiteY11" fmla="*/ 204787 h 927122"/>
              <a:gd name="connsiteX12" fmla="*/ 271238 w 2307207"/>
              <a:gd name="connsiteY12" fmla="*/ 185737 h 927122"/>
              <a:gd name="connsiteX13" fmla="*/ 302195 w 2307207"/>
              <a:gd name="connsiteY13" fmla="*/ 166687 h 927122"/>
              <a:gd name="connsiteX14" fmla="*/ 337914 w 2307207"/>
              <a:gd name="connsiteY14" fmla="*/ 154781 h 927122"/>
              <a:gd name="connsiteX15" fmla="*/ 371251 w 2307207"/>
              <a:gd name="connsiteY15" fmla="*/ 150018 h 927122"/>
              <a:gd name="connsiteX16" fmla="*/ 418876 w 2307207"/>
              <a:gd name="connsiteY16" fmla="*/ 161925 h 927122"/>
              <a:gd name="connsiteX17" fmla="*/ 466501 w 2307207"/>
              <a:gd name="connsiteY17" fmla="*/ 188118 h 927122"/>
              <a:gd name="connsiteX18" fmla="*/ 526032 w 2307207"/>
              <a:gd name="connsiteY18" fmla="*/ 233362 h 927122"/>
              <a:gd name="connsiteX19" fmla="*/ 578420 w 2307207"/>
              <a:gd name="connsiteY19" fmla="*/ 288131 h 927122"/>
              <a:gd name="connsiteX20" fmla="*/ 626044 w 2307207"/>
              <a:gd name="connsiteY20" fmla="*/ 345281 h 927122"/>
              <a:gd name="connsiteX21" fmla="*/ 695101 w 2307207"/>
              <a:gd name="connsiteY21" fmla="*/ 431006 h 927122"/>
              <a:gd name="connsiteX22" fmla="*/ 773682 w 2307207"/>
              <a:gd name="connsiteY22" fmla="*/ 528637 h 927122"/>
              <a:gd name="connsiteX23" fmla="*/ 859407 w 2307207"/>
              <a:gd name="connsiteY23" fmla="*/ 645318 h 927122"/>
              <a:gd name="connsiteX24" fmla="*/ 916557 w 2307207"/>
              <a:gd name="connsiteY24" fmla="*/ 723900 h 927122"/>
              <a:gd name="connsiteX25" fmla="*/ 980851 w 2307207"/>
              <a:gd name="connsiteY25" fmla="*/ 788193 h 927122"/>
              <a:gd name="connsiteX26" fmla="*/ 1023713 w 2307207"/>
              <a:gd name="connsiteY26" fmla="*/ 828675 h 927122"/>
              <a:gd name="connsiteX27" fmla="*/ 1092769 w 2307207"/>
              <a:gd name="connsiteY27" fmla="*/ 873918 h 927122"/>
              <a:gd name="connsiteX28" fmla="*/ 1138013 w 2307207"/>
              <a:gd name="connsiteY28" fmla="*/ 892968 h 927122"/>
              <a:gd name="connsiteX29" fmla="*/ 1188020 w 2307207"/>
              <a:gd name="connsiteY29" fmla="*/ 907256 h 927122"/>
              <a:gd name="connsiteX30" fmla="*/ 1221357 w 2307207"/>
              <a:gd name="connsiteY30" fmla="*/ 914400 h 927122"/>
              <a:gd name="connsiteX31" fmla="*/ 1268982 w 2307207"/>
              <a:gd name="connsiteY31" fmla="*/ 919162 h 927122"/>
              <a:gd name="connsiteX32" fmla="*/ 1304701 w 2307207"/>
              <a:gd name="connsiteY32" fmla="*/ 919162 h 927122"/>
              <a:gd name="connsiteX33" fmla="*/ 1333276 w 2307207"/>
              <a:gd name="connsiteY33" fmla="*/ 919162 h 927122"/>
              <a:gd name="connsiteX34" fmla="*/ 1482588 w 2307207"/>
              <a:gd name="connsiteY34" fmla="*/ 811694 h 927122"/>
              <a:gd name="connsiteX35" fmla="*/ 1549486 w 2307207"/>
              <a:gd name="connsiteY35" fmla="*/ 824062 h 927122"/>
              <a:gd name="connsiteX36" fmla="*/ 1618543 w 2307207"/>
              <a:gd name="connsiteY36" fmla="*/ 835279 h 927122"/>
              <a:gd name="connsiteX37" fmla="*/ 1692695 w 2307207"/>
              <a:gd name="connsiteY37" fmla="*/ 837930 h 927122"/>
              <a:gd name="connsiteX38" fmla="*/ 1745083 w 2307207"/>
              <a:gd name="connsiteY38" fmla="*/ 826677 h 927122"/>
              <a:gd name="connsiteX39" fmla="*/ 1792596 w 2307207"/>
              <a:gd name="connsiteY39" fmla="*/ 810662 h 927122"/>
              <a:gd name="connsiteX40" fmla="*/ 1854620 w 2307207"/>
              <a:gd name="connsiteY40" fmla="*/ 783317 h 927122"/>
              <a:gd name="connsiteX41" fmla="*/ 1902135 w 2307207"/>
              <a:gd name="connsiteY41" fmla="*/ 744833 h 927122"/>
              <a:gd name="connsiteX42" fmla="*/ 1954633 w 2307207"/>
              <a:gd name="connsiteY42" fmla="*/ 689027 h 927122"/>
              <a:gd name="connsiteX43" fmla="*/ 2014054 w 2307207"/>
              <a:gd name="connsiteY43" fmla="*/ 626922 h 927122"/>
              <a:gd name="connsiteX44" fmla="*/ 2073586 w 2307207"/>
              <a:gd name="connsiteY44" fmla="*/ 547111 h 927122"/>
              <a:gd name="connsiteX45" fmla="*/ 2123143 w 2307207"/>
              <a:gd name="connsiteY45" fmla="*/ 463385 h 927122"/>
              <a:gd name="connsiteX46" fmla="*/ 2177801 w 2307207"/>
              <a:gd name="connsiteY46" fmla="*/ 373280 h 927122"/>
              <a:gd name="connsiteX47" fmla="*/ 2222600 w 2307207"/>
              <a:gd name="connsiteY47" fmla="*/ 282218 h 927122"/>
              <a:gd name="connsiteX48" fmla="*/ 2253108 w 2307207"/>
              <a:gd name="connsiteY48" fmla="*/ 182780 h 927122"/>
              <a:gd name="connsiteX49" fmla="*/ 2274203 w 2307207"/>
              <a:gd name="connsiteY49" fmla="*/ 109154 h 927122"/>
              <a:gd name="connsiteX50" fmla="*/ 2307207 w 2307207"/>
              <a:gd name="connsiteY50" fmla="*/ 0 h 927122"/>
              <a:gd name="connsiteX51" fmla="*/ 2307207 w 2307207"/>
              <a:gd name="connsiteY51" fmla="*/ 0 h 927122"/>
              <a:gd name="connsiteX52" fmla="*/ 2307207 w 2307207"/>
              <a:gd name="connsiteY52" fmla="*/ 0 h 927122"/>
              <a:gd name="connsiteX0" fmla="*/ 0 w 2307207"/>
              <a:gd name="connsiteY0" fmla="*/ 916297 h 927122"/>
              <a:gd name="connsiteX1" fmla="*/ 69615 w 2307207"/>
              <a:gd name="connsiteY1" fmla="*/ 801343 h 927122"/>
              <a:gd name="connsiteX2" fmla="*/ 57260 w 2307207"/>
              <a:gd name="connsiteY2" fmla="*/ 675479 h 927122"/>
              <a:gd name="connsiteX3" fmla="*/ 93203 w 2307207"/>
              <a:gd name="connsiteY3" fmla="*/ 610915 h 927122"/>
              <a:gd name="connsiteX4" fmla="*/ 73482 w 2307207"/>
              <a:gd name="connsiteY4" fmla="*/ 526646 h 927122"/>
              <a:gd name="connsiteX5" fmla="*/ 131191 w 2307207"/>
              <a:gd name="connsiteY5" fmla="*/ 449715 h 927122"/>
              <a:gd name="connsiteX6" fmla="*/ 317004 w 2307207"/>
              <a:gd name="connsiteY6" fmla="*/ 407621 h 927122"/>
              <a:gd name="connsiteX7" fmla="*/ 456903 w 2307207"/>
              <a:gd name="connsiteY7" fmla="*/ 357152 h 927122"/>
              <a:gd name="connsiteX8" fmla="*/ 171226 w 2307207"/>
              <a:gd name="connsiteY8" fmla="*/ 278606 h 927122"/>
              <a:gd name="connsiteX9" fmla="*/ 197420 w 2307207"/>
              <a:gd name="connsiteY9" fmla="*/ 250031 h 927122"/>
              <a:gd name="connsiteX10" fmla="*/ 223613 w 2307207"/>
              <a:gd name="connsiteY10" fmla="*/ 223837 h 927122"/>
              <a:gd name="connsiteX11" fmla="*/ 247426 w 2307207"/>
              <a:gd name="connsiteY11" fmla="*/ 204787 h 927122"/>
              <a:gd name="connsiteX12" fmla="*/ 271238 w 2307207"/>
              <a:gd name="connsiteY12" fmla="*/ 185737 h 927122"/>
              <a:gd name="connsiteX13" fmla="*/ 302195 w 2307207"/>
              <a:gd name="connsiteY13" fmla="*/ 166687 h 927122"/>
              <a:gd name="connsiteX14" fmla="*/ 337914 w 2307207"/>
              <a:gd name="connsiteY14" fmla="*/ 154781 h 927122"/>
              <a:gd name="connsiteX15" fmla="*/ 371251 w 2307207"/>
              <a:gd name="connsiteY15" fmla="*/ 150018 h 927122"/>
              <a:gd name="connsiteX16" fmla="*/ 418876 w 2307207"/>
              <a:gd name="connsiteY16" fmla="*/ 161925 h 927122"/>
              <a:gd name="connsiteX17" fmla="*/ 466501 w 2307207"/>
              <a:gd name="connsiteY17" fmla="*/ 188118 h 927122"/>
              <a:gd name="connsiteX18" fmla="*/ 526032 w 2307207"/>
              <a:gd name="connsiteY18" fmla="*/ 233362 h 927122"/>
              <a:gd name="connsiteX19" fmla="*/ 578420 w 2307207"/>
              <a:gd name="connsiteY19" fmla="*/ 288131 h 927122"/>
              <a:gd name="connsiteX20" fmla="*/ 626044 w 2307207"/>
              <a:gd name="connsiteY20" fmla="*/ 345281 h 927122"/>
              <a:gd name="connsiteX21" fmla="*/ 695101 w 2307207"/>
              <a:gd name="connsiteY21" fmla="*/ 431006 h 927122"/>
              <a:gd name="connsiteX22" fmla="*/ 773682 w 2307207"/>
              <a:gd name="connsiteY22" fmla="*/ 528637 h 927122"/>
              <a:gd name="connsiteX23" fmla="*/ 859407 w 2307207"/>
              <a:gd name="connsiteY23" fmla="*/ 645318 h 927122"/>
              <a:gd name="connsiteX24" fmla="*/ 916557 w 2307207"/>
              <a:gd name="connsiteY24" fmla="*/ 723900 h 927122"/>
              <a:gd name="connsiteX25" fmla="*/ 980851 w 2307207"/>
              <a:gd name="connsiteY25" fmla="*/ 788193 h 927122"/>
              <a:gd name="connsiteX26" fmla="*/ 1023713 w 2307207"/>
              <a:gd name="connsiteY26" fmla="*/ 828675 h 927122"/>
              <a:gd name="connsiteX27" fmla="*/ 1092769 w 2307207"/>
              <a:gd name="connsiteY27" fmla="*/ 873918 h 927122"/>
              <a:gd name="connsiteX28" fmla="*/ 1138013 w 2307207"/>
              <a:gd name="connsiteY28" fmla="*/ 892968 h 927122"/>
              <a:gd name="connsiteX29" fmla="*/ 1188020 w 2307207"/>
              <a:gd name="connsiteY29" fmla="*/ 907256 h 927122"/>
              <a:gd name="connsiteX30" fmla="*/ 1221357 w 2307207"/>
              <a:gd name="connsiteY30" fmla="*/ 914400 h 927122"/>
              <a:gd name="connsiteX31" fmla="*/ 1268982 w 2307207"/>
              <a:gd name="connsiteY31" fmla="*/ 919162 h 927122"/>
              <a:gd name="connsiteX32" fmla="*/ 1304701 w 2307207"/>
              <a:gd name="connsiteY32" fmla="*/ 919162 h 927122"/>
              <a:gd name="connsiteX33" fmla="*/ 1333276 w 2307207"/>
              <a:gd name="connsiteY33" fmla="*/ 919162 h 927122"/>
              <a:gd name="connsiteX34" fmla="*/ 1482588 w 2307207"/>
              <a:gd name="connsiteY34" fmla="*/ 811694 h 927122"/>
              <a:gd name="connsiteX35" fmla="*/ 1549486 w 2307207"/>
              <a:gd name="connsiteY35" fmla="*/ 824062 h 927122"/>
              <a:gd name="connsiteX36" fmla="*/ 1618543 w 2307207"/>
              <a:gd name="connsiteY36" fmla="*/ 835279 h 927122"/>
              <a:gd name="connsiteX37" fmla="*/ 1692695 w 2307207"/>
              <a:gd name="connsiteY37" fmla="*/ 837930 h 927122"/>
              <a:gd name="connsiteX38" fmla="*/ 1745083 w 2307207"/>
              <a:gd name="connsiteY38" fmla="*/ 826677 h 927122"/>
              <a:gd name="connsiteX39" fmla="*/ 1792596 w 2307207"/>
              <a:gd name="connsiteY39" fmla="*/ 810662 h 927122"/>
              <a:gd name="connsiteX40" fmla="*/ 1854620 w 2307207"/>
              <a:gd name="connsiteY40" fmla="*/ 783317 h 927122"/>
              <a:gd name="connsiteX41" fmla="*/ 1902135 w 2307207"/>
              <a:gd name="connsiteY41" fmla="*/ 744833 h 927122"/>
              <a:gd name="connsiteX42" fmla="*/ 1954633 w 2307207"/>
              <a:gd name="connsiteY42" fmla="*/ 689027 h 927122"/>
              <a:gd name="connsiteX43" fmla="*/ 2014054 w 2307207"/>
              <a:gd name="connsiteY43" fmla="*/ 626922 h 927122"/>
              <a:gd name="connsiteX44" fmla="*/ 2073586 w 2307207"/>
              <a:gd name="connsiteY44" fmla="*/ 547111 h 927122"/>
              <a:gd name="connsiteX45" fmla="*/ 2123143 w 2307207"/>
              <a:gd name="connsiteY45" fmla="*/ 463385 h 927122"/>
              <a:gd name="connsiteX46" fmla="*/ 2177801 w 2307207"/>
              <a:gd name="connsiteY46" fmla="*/ 373280 h 927122"/>
              <a:gd name="connsiteX47" fmla="*/ 2222600 w 2307207"/>
              <a:gd name="connsiteY47" fmla="*/ 282218 h 927122"/>
              <a:gd name="connsiteX48" fmla="*/ 2253108 w 2307207"/>
              <a:gd name="connsiteY48" fmla="*/ 182780 h 927122"/>
              <a:gd name="connsiteX49" fmla="*/ 2274203 w 2307207"/>
              <a:gd name="connsiteY49" fmla="*/ 109154 h 927122"/>
              <a:gd name="connsiteX50" fmla="*/ 2307207 w 2307207"/>
              <a:gd name="connsiteY50" fmla="*/ 0 h 927122"/>
              <a:gd name="connsiteX51" fmla="*/ 2307207 w 2307207"/>
              <a:gd name="connsiteY51" fmla="*/ 0 h 927122"/>
              <a:gd name="connsiteX52" fmla="*/ 2307207 w 2307207"/>
              <a:gd name="connsiteY52" fmla="*/ 0 h 927122"/>
              <a:gd name="connsiteX0" fmla="*/ 0 w 2307207"/>
              <a:gd name="connsiteY0" fmla="*/ 916297 h 928908"/>
              <a:gd name="connsiteX1" fmla="*/ 69615 w 2307207"/>
              <a:gd name="connsiteY1" fmla="*/ 801343 h 928908"/>
              <a:gd name="connsiteX2" fmla="*/ 57260 w 2307207"/>
              <a:gd name="connsiteY2" fmla="*/ 675479 h 928908"/>
              <a:gd name="connsiteX3" fmla="*/ 93203 w 2307207"/>
              <a:gd name="connsiteY3" fmla="*/ 610915 h 928908"/>
              <a:gd name="connsiteX4" fmla="*/ 73482 w 2307207"/>
              <a:gd name="connsiteY4" fmla="*/ 526646 h 928908"/>
              <a:gd name="connsiteX5" fmla="*/ 131191 w 2307207"/>
              <a:gd name="connsiteY5" fmla="*/ 449715 h 928908"/>
              <a:gd name="connsiteX6" fmla="*/ 317004 w 2307207"/>
              <a:gd name="connsiteY6" fmla="*/ 407621 h 928908"/>
              <a:gd name="connsiteX7" fmla="*/ 456903 w 2307207"/>
              <a:gd name="connsiteY7" fmla="*/ 357152 h 928908"/>
              <a:gd name="connsiteX8" fmla="*/ 171226 w 2307207"/>
              <a:gd name="connsiteY8" fmla="*/ 278606 h 928908"/>
              <a:gd name="connsiteX9" fmla="*/ 197420 w 2307207"/>
              <a:gd name="connsiteY9" fmla="*/ 250031 h 928908"/>
              <a:gd name="connsiteX10" fmla="*/ 223613 w 2307207"/>
              <a:gd name="connsiteY10" fmla="*/ 223837 h 928908"/>
              <a:gd name="connsiteX11" fmla="*/ 247426 w 2307207"/>
              <a:gd name="connsiteY11" fmla="*/ 204787 h 928908"/>
              <a:gd name="connsiteX12" fmla="*/ 271238 w 2307207"/>
              <a:gd name="connsiteY12" fmla="*/ 185737 h 928908"/>
              <a:gd name="connsiteX13" fmla="*/ 302195 w 2307207"/>
              <a:gd name="connsiteY13" fmla="*/ 166687 h 928908"/>
              <a:gd name="connsiteX14" fmla="*/ 337914 w 2307207"/>
              <a:gd name="connsiteY14" fmla="*/ 154781 h 928908"/>
              <a:gd name="connsiteX15" fmla="*/ 371251 w 2307207"/>
              <a:gd name="connsiteY15" fmla="*/ 150018 h 928908"/>
              <a:gd name="connsiteX16" fmla="*/ 418876 w 2307207"/>
              <a:gd name="connsiteY16" fmla="*/ 161925 h 928908"/>
              <a:gd name="connsiteX17" fmla="*/ 466501 w 2307207"/>
              <a:gd name="connsiteY17" fmla="*/ 188118 h 928908"/>
              <a:gd name="connsiteX18" fmla="*/ 526032 w 2307207"/>
              <a:gd name="connsiteY18" fmla="*/ 233362 h 928908"/>
              <a:gd name="connsiteX19" fmla="*/ 578420 w 2307207"/>
              <a:gd name="connsiteY19" fmla="*/ 288131 h 928908"/>
              <a:gd name="connsiteX20" fmla="*/ 626044 w 2307207"/>
              <a:gd name="connsiteY20" fmla="*/ 345281 h 928908"/>
              <a:gd name="connsiteX21" fmla="*/ 695101 w 2307207"/>
              <a:gd name="connsiteY21" fmla="*/ 431006 h 928908"/>
              <a:gd name="connsiteX22" fmla="*/ 773682 w 2307207"/>
              <a:gd name="connsiteY22" fmla="*/ 528637 h 928908"/>
              <a:gd name="connsiteX23" fmla="*/ 859407 w 2307207"/>
              <a:gd name="connsiteY23" fmla="*/ 645318 h 928908"/>
              <a:gd name="connsiteX24" fmla="*/ 916557 w 2307207"/>
              <a:gd name="connsiteY24" fmla="*/ 723900 h 928908"/>
              <a:gd name="connsiteX25" fmla="*/ 980851 w 2307207"/>
              <a:gd name="connsiteY25" fmla="*/ 788193 h 928908"/>
              <a:gd name="connsiteX26" fmla="*/ 1023713 w 2307207"/>
              <a:gd name="connsiteY26" fmla="*/ 828675 h 928908"/>
              <a:gd name="connsiteX27" fmla="*/ 1092769 w 2307207"/>
              <a:gd name="connsiteY27" fmla="*/ 873918 h 928908"/>
              <a:gd name="connsiteX28" fmla="*/ 1138013 w 2307207"/>
              <a:gd name="connsiteY28" fmla="*/ 892968 h 928908"/>
              <a:gd name="connsiteX29" fmla="*/ 1188020 w 2307207"/>
              <a:gd name="connsiteY29" fmla="*/ 907256 h 928908"/>
              <a:gd name="connsiteX30" fmla="*/ 1221357 w 2307207"/>
              <a:gd name="connsiteY30" fmla="*/ 914400 h 928908"/>
              <a:gd name="connsiteX31" fmla="*/ 1268982 w 2307207"/>
              <a:gd name="connsiteY31" fmla="*/ 919162 h 928908"/>
              <a:gd name="connsiteX32" fmla="*/ 1304701 w 2307207"/>
              <a:gd name="connsiteY32" fmla="*/ 919162 h 928908"/>
              <a:gd name="connsiteX33" fmla="*/ 1391319 w 2307207"/>
              <a:gd name="connsiteY33" fmla="*/ 789992 h 928908"/>
              <a:gd name="connsiteX34" fmla="*/ 1482588 w 2307207"/>
              <a:gd name="connsiteY34" fmla="*/ 811694 h 928908"/>
              <a:gd name="connsiteX35" fmla="*/ 1549486 w 2307207"/>
              <a:gd name="connsiteY35" fmla="*/ 824062 h 928908"/>
              <a:gd name="connsiteX36" fmla="*/ 1618543 w 2307207"/>
              <a:gd name="connsiteY36" fmla="*/ 835279 h 928908"/>
              <a:gd name="connsiteX37" fmla="*/ 1692695 w 2307207"/>
              <a:gd name="connsiteY37" fmla="*/ 837930 h 928908"/>
              <a:gd name="connsiteX38" fmla="*/ 1745083 w 2307207"/>
              <a:gd name="connsiteY38" fmla="*/ 826677 h 928908"/>
              <a:gd name="connsiteX39" fmla="*/ 1792596 w 2307207"/>
              <a:gd name="connsiteY39" fmla="*/ 810662 h 928908"/>
              <a:gd name="connsiteX40" fmla="*/ 1854620 w 2307207"/>
              <a:gd name="connsiteY40" fmla="*/ 783317 h 928908"/>
              <a:gd name="connsiteX41" fmla="*/ 1902135 w 2307207"/>
              <a:gd name="connsiteY41" fmla="*/ 744833 h 928908"/>
              <a:gd name="connsiteX42" fmla="*/ 1954633 w 2307207"/>
              <a:gd name="connsiteY42" fmla="*/ 689027 h 928908"/>
              <a:gd name="connsiteX43" fmla="*/ 2014054 w 2307207"/>
              <a:gd name="connsiteY43" fmla="*/ 626922 h 928908"/>
              <a:gd name="connsiteX44" fmla="*/ 2073586 w 2307207"/>
              <a:gd name="connsiteY44" fmla="*/ 547111 h 928908"/>
              <a:gd name="connsiteX45" fmla="*/ 2123143 w 2307207"/>
              <a:gd name="connsiteY45" fmla="*/ 463385 h 928908"/>
              <a:gd name="connsiteX46" fmla="*/ 2177801 w 2307207"/>
              <a:gd name="connsiteY46" fmla="*/ 373280 h 928908"/>
              <a:gd name="connsiteX47" fmla="*/ 2222600 w 2307207"/>
              <a:gd name="connsiteY47" fmla="*/ 282218 h 928908"/>
              <a:gd name="connsiteX48" fmla="*/ 2253108 w 2307207"/>
              <a:gd name="connsiteY48" fmla="*/ 182780 h 928908"/>
              <a:gd name="connsiteX49" fmla="*/ 2274203 w 2307207"/>
              <a:gd name="connsiteY49" fmla="*/ 109154 h 928908"/>
              <a:gd name="connsiteX50" fmla="*/ 2307207 w 2307207"/>
              <a:gd name="connsiteY50" fmla="*/ 0 h 928908"/>
              <a:gd name="connsiteX51" fmla="*/ 2307207 w 2307207"/>
              <a:gd name="connsiteY51" fmla="*/ 0 h 928908"/>
              <a:gd name="connsiteX52" fmla="*/ 2307207 w 2307207"/>
              <a:gd name="connsiteY52" fmla="*/ 0 h 928908"/>
              <a:gd name="connsiteX0" fmla="*/ 0 w 2307207"/>
              <a:gd name="connsiteY0" fmla="*/ 916297 h 928908"/>
              <a:gd name="connsiteX1" fmla="*/ 69615 w 2307207"/>
              <a:gd name="connsiteY1" fmla="*/ 801343 h 928908"/>
              <a:gd name="connsiteX2" fmla="*/ 57260 w 2307207"/>
              <a:gd name="connsiteY2" fmla="*/ 675479 h 928908"/>
              <a:gd name="connsiteX3" fmla="*/ 93203 w 2307207"/>
              <a:gd name="connsiteY3" fmla="*/ 610915 h 928908"/>
              <a:gd name="connsiteX4" fmla="*/ 73482 w 2307207"/>
              <a:gd name="connsiteY4" fmla="*/ 526646 h 928908"/>
              <a:gd name="connsiteX5" fmla="*/ 131191 w 2307207"/>
              <a:gd name="connsiteY5" fmla="*/ 449715 h 928908"/>
              <a:gd name="connsiteX6" fmla="*/ 317004 w 2307207"/>
              <a:gd name="connsiteY6" fmla="*/ 407621 h 928908"/>
              <a:gd name="connsiteX7" fmla="*/ 456903 w 2307207"/>
              <a:gd name="connsiteY7" fmla="*/ 357152 h 928908"/>
              <a:gd name="connsiteX8" fmla="*/ 171226 w 2307207"/>
              <a:gd name="connsiteY8" fmla="*/ 278606 h 928908"/>
              <a:gd name="connsiteX9" fmla="*/ 197420 w 2307207"/>
              <a:gd name="connsiteY9" fmla="*/ 250031 h 928908"/>
              <a:gd name="connsiteX10" fmla="*/ 223613 w 2307207"/>
              <a:gd name="connsiteY10" fmla="*/ 223837 h 928908"/>
              <a:gd name="connsiteX11" fmla="*/ 247426 w 2307207"/>
              <a:gd name="connsiteY11" fmla="*/ 204787 h 928908"/>
              <a:gd name="connsiteX12" fmla="*/ 271238 w 2307207"/>
              <a:gd name="connsiteY12" fmla="*/ 185737 h 928908"/>
              <a:gd name="connsiteX13" fmla="*/ 302195 w 2307207"/>
              <a:gd name="connsiteY13" fmla="*/ 166687 h 928908"/>
              <a:gd name="connsiteX14" fmla="*/ 337914 w 2307207"/>
              <a:gd name="connsiteY14" fmla="*/ 154781 h 928908"/>
              <a:gd name="connsiteX15" fmla="*/ 371251 w 2307207"/>
              <a:gd name="connsiteY15" fmla="*/ 150018 h 928908"/>
              <a:gd name="connsiteX16" fmla="*/ 418876 w 2307207"/>
              <a:gd name="connsiteY16" fmla="*/ 161925 h 928908"/>
              <a:gd name="connsiteX17" fmla="*/ 466501 w 2307207"/>
              <a:gd name="connsiteY17" fmla="*/ 188118 h 928908"/>
              <a:gd name="connsiteX18" fmla="*/ 526032 w 2307207"/>
              <a:gd name="connsiteY18" fmla="*/ 233362 h 928908"/>
              <a:gd name="connsiteX19" fmla="*/ 578420 w 2307207"/>
              <a:gd name="connsiteY19" fmla="*/ 288131 h 928908"/>
              <a:gd name="connsiteX20" fmla="*/ 626044 w 2307207"/>
              <a:gd name="connsiteY20" fmla="*/ 345281 h 928908"/>
              <a:gd name="connsiteX21" fmla="*/ 695101 w 2307207"/>
              <a:gd name="connsiteY21" fmla="*/ 431006 h 928908"/>
              <a:gd name="connsiteX22" fmla="*/ 773682 w 2307207"/>
              <a:gd name="connsiteY22" fmla="*/ 528637 h 928908"/>
              <a:gd name="connsiteX23" fmla="*/ 859407 w 2307207"/>
              <a:gd name="connsiteY23" fmla="*/ 645318 h 928908"/>
              <a:gd name="connsiteX24" fmla="*/ 916557 w 2307207"/>
              <a:gd name="connsiteY24" fmla="*/ 723900 h 928908"/>
              <a:gd name="connsiteX25" fmla="*/ 980851 w 2307207"/>
              <a:gd name="connsiteY25" fmla="*/ 788193 h 928908"/>
              <a:gd name="connsiteX26" fmla="*/ 1023713 w 2307207"/>
              <a:gd name="connsiteY26" fmla="*/ 828675 h 928908"/>
              <a:gd name="connsiteX27" fmla="*/ 1092769 w 2307207"/>
              <a:gd name="connsiteY27" fmla="*/ 873918 h 928908"/>
              <a:gd name="connsiteX28" fmla="*/ 1138013 w 2307207"/>
              <a:gd name="connsiteY28" fmla="*/ 892968 h 928908"/>
              <a:gd name="connsiteX29" fmla="*/ 1188020 w 2307207"/>
              <a:gd name="connsiteY29" fmla="*/ 907256 h 928908"/>
              <a:gd name="connsiteX30" fmla="*/ 1221357 w 2307207"/>
              <a:gd name="connsiteY30" fmla="*/ 914400 h 928908"/>
              <a:gd name="connsiteX31" fmla="*/ 1268982 w 2307207"/>
              <a:gd name="connsiteY31" fmla="*/ 919162 h 928908"/>
              <a:gd name="connsiteX32" fmla="*/ 1304701 w 2307207"/>
              <a:gd name="connsiteY32" fmla="*/ 919162 h 928908"/>
              <a:gd name="connsiteX33" fmla="*/ 1391319 w 2307207"/>
              <a:gd name="connsiteY33" fmla="*/ 789992 h 928908"/>
              <a:gd name="connsiteX34" fmla="*/ 1482588 w 2307207"/>
              <a:gd name="connsiteY34" fmla="*/ 811694 h 928908"/>
              <a:gd name="connsiteX35" fmla="*/ 1549486 w 2307207"/>
              <a:gd name="connsiteY35" fmla="*/ 824062 h 928908"/>
              <a:gd name="connsiteX36" fmla="*/ 1618543 w 2307207"/>
              <a:gd name="connsiteY36" fmla="*/ 835279 h 928908"/>
              <a:gd name="connsiteX37" fmla="*/ 1692695 w 2307207"/>
              <a:gd name="connsiteY37" fmla="*/ 837930 h 928908"/>
              <a:gd name="connsiteX38" fmla="*/ 1745083 w 2307207"/>
              <a:gd name="connsiteY38" fmla="*/ 826677 h 928908"/>
              <a:gd name="connsiteX39" fmla="*/ 1792596 w 2307207"/>
              <a:gd name="connsiteY39" fmla="*/ 810662 h 928908"/>
              <a:gd name="connsiteX40" fmla="*/ 1854620 w 2307207"/>
              <a:gd name="connsiteY40" fmla="*/ 783317 h 928908"/>
              <a:gd name="connsiteX41" fmla="*/ 1902135 w 2307207"/>
              <a:gd name="connsiteY41" fmla="*/ 744833 h 928908"/>
              <a:gd name="connsiteX42" fmla="*/ 1954633 w 2307207"/>
              <a:gd name="connsiteY42" fmla="*/ 689027 h 928908"/>
              <a:gd name="connsiteX43" fmla="*/ 2014054 w 2307207"/>
              <a:gd name="connsiteY43" fmla="*/ 626922 h 928908"/>
              <a:gd name="connsiteX44" fmla="*/ 2073586 w 2307207"/>
              <a:gd name="connsiteY44" fmla="*/ 547111 h 928908"/>
              <a:gd name="connsiteX45" fmla="*/ 2123143 w 2307207"/>
              <a:gd name="connsiteY45" fmla="*/ 463385 h 928908"/>
              <a:gd name="connsiteX46" fmla="*/ 2177801 w 2307207"/>
              <a:gd name="connsiteY46" fmla="*/ 373280 h 928908"/>
              <a:gd name="connsiteX47" fmla="*/ 2222600 w 2307207"/>
              <a:gd name="connsiteY47" fmla="*/ 282218 h 928908"/>
              <a:gd name="connsiteX48" fmla="*/ 2253108 w 2307207"/>
              <a:gd name="connsiteY48" fmla="*/ 182780 h 928908"/>
              <a:gd name="connsiteX49" fmla="*/ 2274203 w 2307207"/>
              <a:gd name="connsiteY49" fmla="*/ 109154 h 928908"/>
              <a:gd name="connsiteX50" fmla="*/ 2307207 w 2307207"/>
              <a:gd name="connsiteY50" fmla="*/ 0 h 928908"/>
              <a:gd name="connsiteX51" fmla="*/ 2307207 w 2307207"/>
              <a:gd name="connsiteY51" fmla="*/ 0 h 928908"/>
              <a:gd name="connsiteX52" fmla="*/ 2307207 w 2307207"/>
              <a:gd name="connsiteY52" fmla="*/ 0 h 928908"/>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482588 w 2307207"/>
              <a:gd name="connsiteY34" fmla="*/ 811694 h 929426"/>
              <a:gd name="connsiteX35" fmla="*/ 1549486 w 2307207"/>
              <a:gd name="connsiteY35" fmla="*/ 824062 h 929426"/>
              <a:gd name="connsiteX36" fmla="*/ 1618543 w 2307207"/>
              <a:gd name="connsiteY36" fmla="*/ 835279 h 929426"/>
              <a:gd name="connsiteX37" fmla="*/ 1692695 w 2307207"/>
              <a:gd name="connsiteY37" fmla="*/ 837930 h 929426"/>
              <a:gd name="connsiteX38" fmla="*/ 1745083 w 2307207"/>
              <a:gd name="connsiteY38" fmla="*/ 826677 h 929426"/>
              <a:gd name="connsiteX39" fmla="*/ 1792596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482588 w 2307207"/>
              <a:gd name="connsiteY34" fmla="*/ 811694 h 929426"/>
              <a:gd name="connsiteX35" fmla="*/ 1549486 w 2307207"/>
              <a:gd name="connsiteY35" fmla="*/ 824062 h 929426"/>
              <a:gd name="connsiteX36" fmla="*/ 1618543 w 2307207"/>
              <a:gd name="connsiteY36" fmla="*/ 835279 h 929426"/>
              <a:gd name="connsiteX37" fmla="*/ 1692695 w 2307207"/>
              <a:gd name="connsiteY37" fmla="*/ 837930 h 929426"/>
              <a:gd name="connsiteX38" fmla="*/ 1745083 w 2307207"/>
              <a:gd name="connsiteY38" fmla="*/ 826677 h 929426"/>
              <a:gd name="connsiteX39" fmla="*/ 1792596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482588 w 2307207"/>
              <a:gd name="connsiteY34" fmla="*/ 811694 h 929426"/>
              <a:gd name="connsiteX35" fmla="*/ 1549486 w 2307207"/>
              <a:gd name="connsiteY35" fmla="*/ 824062 h 929426"/>
              <a:gd name="connsiteX36" fmla="*/ 1618543 w 2307207"/>
              <a:gd name="connsiteY36" fmla="*/ 835279 h 929426"/>
              <a:gd name="connsiteX37" fmla="*/ 1692695 w 2307207"/>
              <a:gd name="connsiteY37" fmla="*/ 837930 h 929426"/>
              <a:gd name="connsiteX38" fmla="*/ 1745083 w 2307207"/>
              <a:gd name="connsiteY38" fmla="*/ 826677 h 929426"/>
              <a:gd name="connsiteX39" fmla="*/ 1799852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482588 w 2307207"/>
              <a:gd name="connsiteY34" fmla="*/ 811694 h 929426"/>
              <a:gd name="connsiteX35" fmla="*/ 1549486 w 2307207"/>
              <a:gd name="connsiteY35" fmla="*/ 824062 h 929426"/>
              <a:gd name="connsiteX36" fmla="*/ 1618543 w 2307207"/>
              <a:gd name="connsiteY36" fmla="*/ 835279 h 929426"/>
              <a:gd name="connsiteX37" fmla="*/ 1692695 w 2307207"/>
              <a:gd name="connsiteY37" fmla="*/ 837930 h 929426"/>
              <a:gd name="connsiteX38" fmla="*/ 1745083 w 2307207"/>
              <a:gd name="connsiteY38" fmla="*/ 828867 h 929426"/>
              <a:gd name="connsiteX39" fmla="*/ 1799852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497099 w 2307207"/>
              <a:gd name="connsiteY34" fmla="*/ 813884 h 929426"/>
              <a:gd name="connsiteX35" fmla="*/ 1549486 w 2307207"/>
              <a:gd name="connsiteY35" fmla="*/ 824062 h 929426"/>
              <a:gd name="connsiteX36" fmla="*/ 1618543 w 2307207"/>
              <a:gd name="connsiteY36" fmla="*/ 835279 h 929426"/>
              <a:gd name="connsiteX37" fmla="*/ 1692695 w 2307207"/>
              <a:gd name="connsiteY37" fmla="*/ 837930 h 929426"/>
              <a:gd name="connsiteX38" fmla="*/ 1745083 w 2307207"/>
              <a:gd name="connsiteY38" fmla="*/ 828867 h 929426"/>
              <a:gd name="connsiteX39" fmla="*/ 1799852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497099 w 2307207"/>
              <a:gd name="connsiteY34" fmla="*/ 813884 h 929426"/>
              <a:gd name="connsiteX35" fmla="*/ 1549486 w 2307207"/>
              <a:gd name="connsiteY35" fmla="*/ 824062 h 929426"/>
              <a:gd name="connsiteX36" fmla="*/ 1654819 w 2307207"/>
              <a:gd name="connsiteY36" fmla="*/ 837468 h 929426"/>
              <a:gd name="connsiteX37" fmla="*/ 1692695 w 2307207"/>
              <a:gd name="connsiteY37" fmla="*/ 837930 h 929426"/>
              <a:gd name="connsiteX38" fmla="*/ 1745083 w 2307207"/>
              <a:gd name="connsiteY38" fmla="*/ 828867 h 929426"/>
              <a:gd name="connsiteX39" fmla="*/ 1799852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497099 w 2307207"/>
              <a:gd name="connsiteY34" fmla="*/ 813884 h 929426"/>
              <a:gd name="connsiteX35" fmla="*/ 1585762 w 2307207"/>
              <a:gd name="connsiteY35" fmla="*/ 828441 h 929426"/>
              <a:gd name="connsiteX36" fmla="*/ 1654819 w 2307207"/>
              <a:gd name="connsiteY36" fmla="*/ 837468 h 929426"/>
              <a:gd name="connsiteX37" fmla="*/ 1692695 w 2307207"/>
              <a:gd name="connsiteY37" fmla="*/ 837930 h 929426"/>
              <a:gd name="connsiteX38" fmla="*/ 1745083 w 2307207"/>
              <a:gd name="connsiteY38" fmla="*/ 828867 h 929426"/>
              <a:gd name="connsiteX39" fmla="*/ 1799852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391319 w 2307207"/>
              <a:gd name="connsiteY33" fmla="*/ 789992 h 929426"/>
              <a:gd name="connsiteX34" fmla="*/ 1526121 w 2307207"/>
              <a:gd name="connsiteY34" fmla="*/ 816074 h 929426"/>
              <a:gd name="connsiteX35" fmla="*/ 1585762 w 2307207"/>
              <a:gd name="connsiteY35" fmla="*/ 828441 h 929426"/>
              <a:gd name="connsiteX36" fmla="*/ 1654819 w 2307207"/>
              <a:gd name="connsiteY36" fmla="*/ 837468 h 929426"/>
              <a:gd name="connsiteX37" fmla="*/ 1692695 w 2307207"/>
              <a:gd name="connsiteY37" fmla="*/ 837930 h 929426"/>
              <a:gd name="connsiteX38" fmla="*/ 1745083 w 2307207"/>
              <a:gd name="connsiteY38" fmla="*/ 828867 h 929426"/>
              <a:gd name="connsiteX39" fmla="*/ 1799852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9426"/>
              <a:gd name="connsiteX1" fmla="*/ 69615 w 2307207"/>
              <a:gd name="connsiteY1" fmla="*/ 801343 h 929426"/>
              <a:gd name="connsiteX2" fmla="*/ 57260 w 2307207"/>
              <a:gd name="connsiteY2" fmla="*/ 675479 h 929426"/>
              <a:gd name="connsiteX3" fmla="*/ 93203 w 2307207"/>
              <a:gd name="connsiteY3" fmla="*/ 610915 h 929426"/>
              <a:gd name="connsiteX4" fmla="*/ 73482 w 2307207"/>
              <a:gd name="connsiteY4" fmla="*/ 526646 h 929426"/>
              <a:gd name="connsiteX5" fmla="*/ 131191 w 2307207"/>
              <a:gd name="connsiteY5" fmla="*/ 449715 h 929426"/>
              <a:gd name="connsiteX6" fmla="*/ 317004 w 2307207"/>
              <a:gd name="connsiteY6" fmla="*/ 407621 h 929426"/>
              <a:gd name="connsiteX7" fmla="*/ 456903 w 2307207"/>
              <a:gd name="connsiteY7" fmla="*/ 357152 h 929426"/>
              <a:gd name="connsiteX8" fmla="*/ 171226 w 2307207"/>
              <a:gd name="connsiteY8" fmla="*/ 278606 h 929426"/>
              <a:gd name="connsiteX9" fmla="*/ 197420 w 2307207"/>
              <a:gd name="connsiteY9" fmla="*/ 250031 h 929426"/>
              <a:gd name="connsiteX10" fmla="*/ 223613 w 2307207"/>
              <a:gd name="connsiteY10" fmla="*/ 223837 h 929426"/>
              <a:gd name="connsiteX11" fmla="*/ 247426 w 2307207"/>
              <a:gd name="connsiteY11" fmla="*/ 204787 h 929426"/>
              <a:gd name="connsiteX12" fmla="*/ 271238 w 2307207"/>
              <a:gd name="connsiteY12" fmla="*/ 185737 h 929426"/>
              <a:gd name="connsiteX13" fmla="*/ 302195 w 2307207"/>
              <a:gd name="connsiteY13" fmla="*/ 166687 h 929426"/>
              <a:gd name="connsiteX14" fmla="*/ 337914 w 2307207"/>
              <a:gd name="connsiteY14" fmla="*/ 154781 h 929426"/>
              <a:gd name="connsiteX15" fmla="*/ 371251 w 2307207"/>
              <a:gd name="connsiteY15" fmla="*/ 150018 h 929426"/>
              <a:gd name="connsiteX16" fmla="*/ 418876 w 2307207"/>
              <a:gd name="connsiteY16" fmla="*/ 161925 h 929426"/>
              <a:gd name="connsiteX17" fmla="*/ 466501 w 2307207"/>
              <a:gd name="connsiteY17" fmla="*/ 188118 h 929426"/>
              <a:gd name="connsiteX18" fmla="*/ 526032 w 2307207"/>
              <a:gd name="connsiteY18" fmla="*/ 233362 h 929426"/>
              <a:gd name="connsiteX19" fmla="*/ 578420 w 2307207"/>
              <a:gd name="connsiteY19" fmla="*/ 288131 h 929426"/>
              <a:gd name="connsiteX20" fmla="*/ 626044 w 2307207"/>
              <a:gd name="connsiteY20" fmla="*/ 345281 h 929426"/>
              <a:gd name="connsiteX21" fmla="*/ 695101 w 2307207"/>
              <a:gd name="connsiteY21" fmla="*/ 431006 h 929426"/>
              <a:gd name="connsiteX22" fmla="*/ 773682 w 2307207"/>
              <a:gd name="connsiteY22" fmla="*/ 528637 h 929426"/>
              <a:gd name="connsiteX23" fmla="*/ 859407 w 2307207"/>
              <a:gd name="connsiteY23" fmla="*/ 645318 h 929426"/>
              <a:gd name="connsiteX24" fmla="*/ 916557 w 2307207"/>
              <a:gd name="connsiteY24" fmla="*/ 723900 h 929426"/>
              <a:gd name="connsiteX25" fmla="*/ 980851 w 2307207"/>
              <a:gd name="connsiteY25" fmla="*/ 788193 h 929426"/>
              <a:gd name="connsiteX26" fmla="*/ 1023713 w 2307207"/>
              <a:gd name="connsiteY26" fmla="*/ 828675 h 929426"/>
              <a:gd name="connsiteX27" fmla="*/ 1092769 w 2307207"/>
              <a:gd name="connsiteY27" fmla="*/ 873918 h 929426"/>
              <a:gd name="connsiteX28" fmla="*/ 1138013 w 2307207"/>
              <a:gd name="connsiteY28" fmla="*/ 892968 h 929426"/>
              <a:gd name="connsiteX29" fmla="*/ 1188020 w 2307207"/>
              <a:gd name="connsiteY29" fmla="*/ 907256 h 929426"/>
              <a:gd name="connsiteX30" fmla="*/ 1221357 w 2307207"/>
              <a:gd name="connsiteY30" fmla="*/ 914400 h 929426"/>
              <a:gd name="connsiteX31" fmla="*/ 1268982 w 2307207"/>
              <a:gd name="connsiteY31" fmla="*/ 919162 h 929426"/>
              <a:gd name="connsiteX32" fmla="*/ 1370000 w 2307207"/>
              <a:gd name="connsiteY32" fmla="*/ 765909 h 929426"/>
              <a:gd name="connsiteX33" fmla="*/ 1434851 w 2307207"/>
              <a:gd name="connsiteY33" fmla="*/ 796560 h 929426"/>
              <a:gd name="connsiteX34" fmla="*/ 1526121 w 2307207"/>
              <a:gd name="connsiteY34" fmla="*/ 816074 h 929426"/>
              <a:gd name="connsiteX35" fmla="*/ 1585762 w 2307207"/>
              <a:gd name="connsiteY35" fmla="*/ 828441 h 929426"/>
              <a:gd name="connsiteX36" fmla="*/ 1654819 w 2307207"/>
              <a:gd name="connsiteY36" fmla="*/ 837468 h 929426"/>
              <a:gd name="connsiteX37" fmla="*/ 1692695 w 2307207"/>
              <a:gd name="connsiteY37" fmla="*/ 837930 h 929426"/>
              <a:gd name="connsiteX38" fmla="*/ 1745083 w 2307207"/>
              <a:gd name="connsiteY38" fmla="*/ 828867 h 929426"/>
              <a:gd name="connsiteX39" fmla="*/ 1799852 w 2307207"/>
              <a:gd name="connsiteY39" fmla="*/ 810662 h 929426"/>
              <a:gd name="connsiteX40" fmla="*/ 1854620 w 2307207"/>
              <a:gd name="connsiteY40" fmla="*/ 783317 h 929426"/>
              <a:gd name="connsiteX41" fmla="*/ 1902135 w 2307207"/>
              <a:gd name="connsiteY41" fmla="*/ 744833 h 929426"/>
              <a:gd name="connsiteX42" fmla="*/ 1954633 w 2307207"/>
              <a:gd name="connsiteY42" fmla="*/ 689027 h 929426"/>
              <a:gd name="connsiteX43" fmla="*/ 2014054 w 2307207"/>
              <a:gd name="connsiteY43" fmla="*/ 626922 h 929426"/>
              <a:gd name="connsiteX44" fmla="*/ 2073586 w 2307207"/>
              <a:gd name="connsiteY44" fmla="*/ 547111 h 929426"/>
              <a:gd name="connsiteX45" fmla="*/ 2123143 w 2307207"/>
              <a:gd name="connsiteY45" fmla="*/ 463385 h 929426"/>
              <a:gd name="connsiteX46" fmla="*/ 2177801 w 2307207"/>
              <a:gd name="connsiteY46" fmla="*/ 373280 h 929426"/>
              <a:gd name="connsiteX47" fmla="*/ 2222600 w 2307207"/>
              <a:gd name="connsiteY47" fmla="*/ 282218 h 929426"/>
              <a:gd name="connsiteX48" fmla="*/ 2253108 w 2307207"/>
              <a:gd name="connsiteY48" fmla="*/ 182780 h 929426"/>
              <a:gd name="connsiteX49" fmla="*/ 2274203 w 2307207"/>
              <a:gd name="connsiteY49" fmla="*/ 109154 h 929426"/>
              <a:gd name="connsiteX50" fmla="*/ 2307207 w 2307207"/>
              <a:gd name="connsiteY50" fmla="*/ 0 h 929426"/>
              <a:gd name="connsiteX51" fmla="*/ 2307207 w 2307207"/>
              <a:gd name="connsiteY51" fmla="*/ 0 h 929426"/>
              <a:gd name="connsiteX52" fmla="*/ 2307207 w 2307207"/>
              <a:gd name="connsiteY52" fmla="*/ 0 h 929426"/>
              <a:gd name="connsiteX0" fmla="*/ 0 w 2307207"/>
              <a:gd name="connsiteY0" fmla="*/ 916297 h 926174"/>
              <a:gd name="connsiteX1" fmla="*/ 69615 w 2307207"/>
              <a:gd name="connsiteY1" fmla="*/ 801343 h 926174"/>
              <a:gd name="connsiteX2" fmla="*/ 57260 w 2307207"/>
              <a:gd name="connsiteY2" fmla="*/ 675479 h 926174"/>
              <a:gd name="connsiteX3" fmla="*/ 93203 w 2307207"/>
              <a:gd name="connsiteY3" fmla="*/ 610915 h 926174"/>
              <a:gd name="connsiteX4" fmla="*/ 73482 w 2307207"/>
              <a:gd name="connsiteY4" fmla="*/ 526646 h 926174"/>
              <a:gd name="connsiteX5" fmla="*/ 131191 w 2307207"/>
              <a:gd name="connsiteY5" fmla="*/ 449715 h 926174"/>
              <a:gd name="connsiteX6" fmla="*/ 317004 w 2307207"/>
              <a:gd name="connsiteY6" fmla="*/ 407621 h 926174"/>
              <a:gd name="connsiteX7" fmla="*/ 456903 w 2307207"/>
              <a:gd name="connsiteY7" fmla="*/ 357152 h 926174"/>
              <a:gd name="connsiteX8" fmla="*/ 171226 w 2307207"/>
              <a:gd name="connsiteY8" fmla="*/ 278606 h 926174"/>
              <a:gd name="connsiteX9" fmla="*/ 197420 w 2307207"/>
              <a:gd name="connsiteY9" fmla="*/ 250031 h 926174"/>
              <a:gd name="connsiteX10" fmla="*/ 223613 w 2307207"/>
              <a:gd name="connsiteY10" fmla="*/ 223837 h 926174"/>
              <a:gd name="connsiteX11" fmla="*/ 247426 w 2307207"/>
              <a:gd name="connsiteY11" fmla="*/ 204787 h 926174"/>
              <a:gd name="connsiteX12" fmla="*/ 271238 w 2307207"/>
              <a:gd name="connsiteY12" fmla="*/ 185737 h 926174"/>
              <a:gd name="connsiteX13" fmla="*/ 302195 w 2307207"/>
              <a:gd name="connsiteY13" fmla="*/ 166687 h 926174"/>
              <a:gd name="connsiteX14" fmla="*/ 337914 w 2307207"/>
              <a:gd name="connsiteY14" fmla="*/ 154781 h 926174"/>
              <a:gd name="connsiteX15" fmla="*/ 371251 w 2307207"/>
              <a:gd name="connsiteY15" fmla="*/ 150018 h 926174"/>
              <a:gd name="connsiteX16" fmla="*/ 418876 w 2307207"/>
              <a:gd name="connsiteY16" fmla="*/ 161925 h 926174"/>
              <a:gd name="connsiteX17" fmla="*/ 466501 w 2307207"/>
              <a:gd name="connsiteY17" fmla="*/ 188118 h 926174"/>
              <a:gd name="connsiteX18" fmla="*/ 526032 w 2307207"/>
              <a:gd name="connsiteY18" fmla="*/ 233362 h 926174"/>
              <a:gd name="connsiteX19" fmla="*/ 578420 w 2307207"/>
              <a:gd name="connsiteY19" fmla="*/ 288131 h 926174"/>
              <a:gd name="connsiteX20" fmla="*/ 626044 w 2307207"/>
              <a:gd name="connsiteY20" fmla="*/ 345281 h 926174"/>
              <a:gd name="connsiteX21" fmla="*/ 695101 w 2307207"/>
              <a:gd name="connsiteY21" fmla="*/ 431006 h 926174"/>
              <a:gd name="connsiteX22" fmla="*/ 773682 w 2307207"/>
              <a:gd name="connsiteY22" fmla="*/ 528637 h 926174"/>
              <a:gd name="connsiteX23" fmla="*/ 859407 w 2307207"/>
              <a:gd name="connsiteY23" fmla="*/ 645318 h 926174"/>
              <a:gd name="connsiteX24" fmla="*/ 916557 w 2307207"/>
              <a:gd name="connsiteY24" fmla="*/ 723900 h 926174"/>
              <a:gd name="connsiteX25" fmla="*/ 980851 w 2307207"/>
              <a:gd name="connsiteY25" fmla="*/ 788193 h 926174"/>
              <a:gd name="connsiteX26" fmla="*/ 1023713 w 2307207"/>
              <a:gd name="connsiteY26" fmla="*/ 828675 h 926174"/>
              <a:gd name="connsiteX27" fmla="*/ 1092769 w 2307207"/>
              <a:gd name="connsiteY27" fmla="*/ 873918 h 926174"/>
              <a:gd name="connsiteX28" fmla="*/ 1138013 w 2307207"/>
              <a:gd name="connsiteY28" fmla="*/ 892968 h 926174"/>
              <a:gd name="connsiteX29" fmla="*/ 1188020 w 2307207"/>
              <a:gd name="connsiteY29" fmla="*/ 907256 h 926174"/>
              <a:gd name="connsiteX30" fmla="*/ 1221357 w 2307207"/>
              <a:gd name="connsiteY30" fmla="*/ 914400 h 926174"/>
              <a:gd name="connsiteX31" fmla="*/ 1305258 w 2307207"/>
              <a:gd name="connsiteY31" fmla="*/ 735259 h 926174"/>
              <a:gd name="connsiteX32" fmla="*/ 1370000 w 2307207"/>
              <a:gd name="connsiteY32" fmla="*/ 765909 h 926174"/>
              <a:gd name="connsiteX33" fmla="*/ 1434851 w 2307207"/>
              <a:gd name="connsiteY33" fmla="*/ 796560 h 926174"/>
              <a:gd name="connsiteX34" fmla="*/ 1526121 w 2307207"/>
              <a:gd name="connsiteY34" fmla="*/ 816074 h 926174"/>
              <a:gd name="connsiteX35" fmla="*/ 1585762 w 2307207"/>
              <a:gd name="connsiteY35" fmla="*/ 828441 h 926174"/>
              <a:gd name="connsiteX36" fmla="*/ 1654819 w 2307207"/>
              <a:gd name="connsiteY36" fmla="*/ 837468 h 926174"/>
              <a:gd name="connsiteX37" fmla="*/ 1692695 w 2307207"/>
              <a:gd name="connsiteY37" fmla="*/ 837930 h 926174"/>
              <a:gd name="connsiteX38" fmla="*/ 1745083 w 2307207"/>
              <a:gd name="connsiteY38" fmla="*/ 828867 h 926174"/>
              <a:gd name="connsiteX39" fmla="*/ 1799852 w 2307207"/>
              <a:gd name="connsiteY39" fmla="*/ 810662 h 926174"/>
              <a:gd name="connsiteX40" fmla="*/ 1854620 w 2307207"/>
              <a:gd name="connsiteY40" fmla="*/ 783317 h 926174"/>
              <a:gd name="connsiteX41" fmla="*/ 1902135 w 2307207"/>
              <a:gd name="connsiteY41" fmla="*/ 744833 h 926174"/>
              <a:gd name="connsiteX42" fmla="*/ 1954633 w 2307207"/>
              <a:gd name="connsiteY42" fmla="*/ 689027 h 926174"/>
              <a:gd name="connsiteX43" fmla="*/ 2014054 w 2307207"/>
              <a:gd name="connsiteY43" fmla="*/ 626922 h 926174"/>
              <a:gd name="connsiteX44" fmla="*/ 2073586 w 2307207"/>
              <a:gd name="connsiteY44" fmla="*/ 547111 h 926174"/>
              <a:gd name="connsiteX45" fmla="*/ 2123143 w 2307207"/>
              <a:gd name="connsiteY45" fmla="*/ 463385 h 926174"/>
              <a:gd name="connsiteX46" fmla="*/ 2177801 w 2307207"/>
              <a:gd name="connsiteY46" fmla="*/ 373280 h 926174"/>
              <a:gd name="connsiteX47" fmla="*/ 2222600 w 2307207"/>
              <a:gd name="connsiteY47" fmla="*/ 282218 h 926174"/>
              <a:gd name="connsiteX48" fmla="*/ 2253108 w 2307207"/>
              <a:gd name="connsiteY48" fmla="*/ 182780 h 926174"/>
              <a:gd name="connsiteX49" fmla="*/ 2274203 w 2307207"/>
              <a:gd name="connsiteY49" fmla="*/ 109154 h 926174"/>
              <a:gd name="connsiteX50" fmla="*/ 2307207 w 2307207"/>
              <a:gd name="connsiteY50" fmla="*/ 0 h 926174"/>
              <a:gd name="connsiteX51" fmla="*/ 2307207 w 2307207"/>
              <a:gd name="connsiteY51" fmla="*/ 0 h 926174"/>
              <a:gd name="connsiteX52" fmla="*/ 2307207 w 2307207"/>
              <a:gd name="connsiteY52" fmla="*/ 0 h 926174"/>
              <a:gd name="connsiteX0" fmla="*/ 0 w 2307207"/>
              <a:gd name="connsiteY0" fmla="*/ 916297 h 926174"/>
              <a:gd name="connsiteX1" fmla="*/ 69615 w 2307207"/>
              <a:gd name="connsiteY1" fmla="*/ 801343 h 926174"/>
              <a:gd name="connsiteX2" fmla="*/ 57260 w 2307207"/>
              <a:gd name="connsiteY2" fmla="*/ 675479 h 926174"/>
              <a:gd name="connsiteX3" fmla="*/ 93203 w 2307207"/>
              <a:gd name="connsiteY3" fmla="*/ 610915 h 926174"/>
              <a:gd name="connsiteX4" fmla="*/ 73482 w 2307207"/>
              <a:gd name="connsiteY4" fmla="*/ 526646 h 926174"/>
              <a:gd name="connsiteX5" fmla="*/ 131191 w 2307207"/>
              <a:gd name="connsiteY5" fmla="*/ 449715 h 926174"/>
              <a:gd name="connsiteX6" fmla="*/ 317004 w 2307207"/>
              <a:gd name="connsiteY6" fmla="*/ 407621 h 926174"/>
              <a:gd name="connsiteX7" fmla="*/ 456903 w 2307207"/>
              <a:gd name="connsiteY7" fmla="*/ 357152 h 926174"/>
              <a:gd name="connsiteX8" fmla="*/ 171226 w 2307207"/>
              <a:gd name="connsiteY8" fmla="*/ 278606 h 926174"/>
              <a:gd name="connsiteX9" fmla="*/ 197420 w 2307207"/>
              <a:gd name="connsiteY9" fmla="*/ 250031 h 926174"/>
              <a:gd name="connsiteX10" fmla="*/ 223613 w 2307207"/>
              <a:gd name="connsiteY10" fmla="*/ 223837 h 926174"/>
              <a:gd name="connsiteX11" fmla="*/ 247426 w 2307207"/>
              <a:gd name="connsiteY11" fmla="*/ 204787 h 926174"/>
              <a:gd name="connsiteX12" fmla="*/ 271238 w 2307207"/>
              <a:gd name="connsiteY12" fmla="*/ 185737 h 926174"/>
              <a:gd name="connsiteX13" fmla="*/ 302195 w 2307207"/>
              <a:gd name="connsiteY13" fmla="*/ 166687 h 926174"/>
              <a:gd name="connsiteX14" fmla="*/ 337914 w 2307207"/>
              <a:gd name="connsiteY14" fmla="*/ 154781 h 926174"/>
              <a:gd name="connsiteX15" fmla="*/ 371251 w 2307207"/>
              <a:gd name="connsiteY15" fmla="*/ 150018 h 926174"/>
              <a:gd name="connsiteX16" fmla="*/ 418876 w 2307207"/>
              <a:gd name="connsiteY16" fmla="*/ 161925 h 926174"/>
              <a:gd name="connsiteX17" fmla="*/ 466501 w 2307207"/>
              <a:gd name="connsiteY17" fmla="*/ 188118 h 926174"/>
              <a:gd name="connsiteX18" fmla="*/ 526032 w 2307207"/>
              <a:gd name="connsiteY18" fmla="*/ 233362 h 926174"/>
              <a:gd name="connsiteX19" fmla="*/ 578420 w 2307207"/>
              <a:gd name="connsiteY19" fmla="*/ 288131 h 926174"/>
              <a:gd name="connsiteX20" fmla="*/ 626044 w 2307207"/>
              <a:gd name="connsiteY20" fmla="*/ 345281 h 926174"/>
              <a:gd name="connsiteX21" fmla="*/ 695101 w 2307207"/>
              <a:gd name="connsiteY21" fmla="*/ 431006 h 926174"/>
              <a:gd name="connsiteX22" fmla="*/ 773682 w 2307207"/>
              <a:gd name="connsiteY22" fmla="*/ 528637 h 926174"/>
              <a:gd name="connsiteX23" fmla="*/ 859407 w 2307207"/>
              <a:gd name="connsiteY23" fmla="*/ 645318 h 926174"/>
              <a:gd name="connsiteX24" fmla="*/ 916557 w 2307207"/>
              <a:gd name="connsiteY24" fmla="*/ 723900 h 926174"/>
              <a:gd name="connsiteX25" fmla="*/ 980851 w 2307207"/>
              <a:gd name="connsiteY25" fmla="*/ 788193 h 926174"/>
              <a:gd name="connsiteX26" fmla="*/ 1023713 w 2307207"/>
              <a:gd name="connsiteY26" fmla="*/ 828675 h 926174"/>
              <a:gd name="connsiteX27" fmla="*/ 1092769 w 2307207"/>
              <a:gd name="connsiteY27" fmla="*/ 873918 h 926174"/>
              <a:gd name="connsiteX28" fmla="*/ 1138013 w 2307207"/>
              <a:gd name="connsiteY28" fmla="*/ 892968 h 926174"/>
              <a:gd name="connsiteX29" fmla="*/ 1188020 w 2307207"/>
              <a:gd name="connsiteY29" fmla="*/ 907256 h 926174"/>
              <a:gd name="connsiteX30" fmla="*/ 1221357 w 2307207"/>
              <a:gd name="connsiteY30" fmla="*/ 914400 h 926174"/>
              <a:gd name="connsiteX31" fmla="*/ 1305258 w 2307207"/>
              <a:gd name="connsiteY31" fmla="*/ 735259 h 926174"/>
              <a:gd name="connsiteX32" fmla="*/ 1370000 w 2307207"/>
              <a:gd name="connsiteY32" fmla="*/ 765909 h 926174"/>
              <a:gd name="connsiteX33" fmla="*/ 1434851 w 2307207"/>
              <a:gd name="connsiteY33" fmla="*/ 796560 h 926174"/>
              <a:gd name="connsiteX34" fmla="*/ 1526121 w 2307207"/>
              <a:gd name="connsiteY34" fmla="*/ 816074 h 926174"/>
              <a:gd name="connsiteX35" fmla="*/ 1585762 w 2307207"/>
              <a:gd name="connsiteY35" fmla="*/ 828441 h 926174"/>
              <a:gd name="connsiteX36" fmla="*/ 1654819 w 2307207"/>
              <a:gd name="connsiteY36" fmla="*/ 837468 h 926174"/>
              <a:gd name="connsiteX37" fmla="*/ 1692695 w 2307207"/>
              <a:gd name="connsiteY37" fmla="*/ 837930 h 926174"/>
              <a:gd name="connsiteX38" fmla="*/ 1745083 w 2307207"/>
              <a:gd name="connsiteY38" fmla="*/ 828867 h 926174"/>
              <a:gd name="connsiteX39" fmla="*/ 1799852 w 2307207"/>
              <a:gd name="connsiteY39" fmla="*/ 810662 h 926174"/>
              <a:gd name="connsiteX40" fmla="*/ 1854620 w 2307207"/>
              <a:gd name="connsiteY40" fmla="*/ 783317 h 926174"/>
              <a:gd name="connsiteX41" fmla="*/ 1902135 w 2307207"/>
              <a:gd name="connsiteY41" fmla="*/ 744833 h 926174"/>
              <a:gd name="connsiteX42" fmla="*/ 1954633 w 2307207"/>
              <a:gd name="connsiteY42" fmla="*/ 689027 h 926174"/>
              <a:gd name="connsiteX43" fmla="*/ 2014054 w 2307207"/>
              <a:gd name="connsiteY43" fmla="*/ 626922 h 926174"/>
              <a:gd name="connsiteX44" fmla="*/ 2073586 w 2307207"/>
              <a:gd name="connsiteY44" fmla="*/ 547111 h 926174"/>
              <a:gd name="connsiteX45" fmla="*/ 2123143 w 2307207"/>
              <a:gd name="connsiteY45" fmla="*/ 463385 h 926174"/>
              <a:gd name="connsiteX46" fmla="*/ 2177801 w 2307207"/>
              <a:gd name="connsiteY46" fmla="*/ 373280 h 926174"/>
              <a:gd name="connsiteX47" fmla="*/ 2222600 w 2307207"/>
              <a:gd name="connsiteY47" fmla="*/ 282218 h 926174"/>
              <a:gd name="connsiteX48" fmla="*/ 2253108 w 2307207"/>
              <a:gd name="connsiteY48" fmla="*/ 182780 h 926174"/>
              <a:gd name="connsiteX49" fmla="*/ 2274203 w 2307207"/>
              <a:gd name="connsiteY49" fmla="*/ 109154 h 926174"/>
              <a:gd name="connsiteX50" fmla="*/ 2307207 w 2307207"/>
              <a:gd name="connsiteY50" fmla="*/ 0 h 926174"/>
              <a:gd name="connsiteX51" fmla="*/ 2307207 w 2307207"/>
              <a:gd name="connsiteY51" fmla="*/ 0 h 926174"/>
              <a:gd name="connsiteX52" fmla="*/ 2307207 w 2307207"/>
              <a:gd name="connsiteY52" fmla="*/ 0 h 926174"/>
              <a:gd name="connsiteX0" fmla="*/ 0 w 2307207"/>
              <a:gd name="connsiteY0" fmla="*/ 916297 h 919322"/>
              <a:gd name="connsiteX1" fmla="*/ 69615 w 2307207"/>
              <a:gd name="connsiteY1" fmla="*/ 801343 h 919322"/>
              <a:gd name="connsiteX2" fmla="*/ 57260 w 2307207"/>
              <a:gd name="connsiteY2" fmla="*/ 675479 h 919322"/>
              <a:gd name="connsiteX3" fmla="*/ 93203 w 2307207"/>
              <a:gd name="connsiteY3" fmla="*/ 610915 h 919322"/>
              <a:gd name="connsiteX4" fmla="*/ 73482 w 2307207"/>
              <a:gd name="connsiteY4" fmla="*/ 526646 h 919322"/>
              <a:gd name="connsiteX5" fmla="*/ 131191 w 2307207"/>
              <a:gd name="connsiteY5" fmla="*/ 449715 h 919322"/>
              <a:gd name="connsiteX6" fmla="*/ 317004 w 2307207"/>
              <a:gd name="connsiteY6" fmla="*/ 407621 h 919322"/>
              <a:gd name="connsiteX7" fmla="*/ 456903 w 2307207"/>
              <a:gd name="connsiteY7" fmla="*/ 357152 h 919322"/>
              <a:gd name="connsiteX8" fmla="*/ 171226 w 2307207"/>
              <a:gd name="connsiteY8" fmla="*/ 278606 h 919322"/>
              <a:gd name="connsiteX9" fmla="*/ 197420 w 2307207"/>
              <a:gd name="connsiteY9" fmla="*/ 250031 h 919322"/>
              <a:gd name="connsiteX10" fmla="*/ 223613 w 2307207"/>
              <a:gd name="connsiteY10" fmla="*/ 223837 h 919322"/>
              <a:gd name="connsiteX11" fmla="*/ 247426 w 2307207"/>
              <a:gd name="connsiteY11" fmla="*/ 204787 h 919322"/>
              <a:gd name="connsiteX12" fmla="*/ 271238 w 2307207"/>
              <a:gd name="connsiteY12" fmla="*/ 185737 h 919322"/>
              <a:gd name="connsiteX13" fmla="*/ 302195 w 2307207"/>
              <a:gd name="connsiteY13" fmla="*/ 166687 h 919322"/>
              <a:gd name="connsiteX14" fmla="*/ 337914 w 2307207"/>
              <a:gd name="connsiteY14" fmla="*/ 154781 h 919322"/>
              <a:gd name="connsiteX15" fmla="*/ 371251 w 2307207"/>
              <a:gd name="connsiteY15" fmla="*/ 150018 h 919322"/>
              <a:gd name="connsiteX16" fmla="*/ 418876 w 2307207"/>
              <a:gd name="connsiteY16" fmla="*/ 161925 h 919322"/>
              <a:gd name="connsiteX17" fmla="*/ 466501 w 2307207"/>
              <a:gd name="connsiteY17" fmla="*/ 188118 h 919322"/>
              <a:gd name="connsiteX18" fmla="*/ 526032 w 2307207"/>
              <a:gd name="connsiteY18" fmla="*/ 233362 h 919322"/>
              <a:gd name="connsiteX19" fmla="*/ 578420 w 2307207"/>
              <a:gd name="connsiteY19" fmla="*/ 288131 h 919322"/>
              <a:gd name="connsiteX20" fmla="*/ 626044 w 2307207"/>
              <a:gd name="connsiteY20" fmla="*/ 345281 h 919322"/>
              <a:gd name="connsiteX21" fmla="*/ 695101 w 2307207"/>
              <a:gd name="connsiteY21" fmla="*/ 431006 h 919322"/>
              <a:gd name="connsiteX22" fmla="*/ 773682 w 2307207"/>
              <a:gd name="connsiteY22" fmla="*/ 528637 h 919322"/>
              <a:gd name="connsiteX23" fmla="*/ 859407 w 2307207"/>
              <a:gd name="connsiteY23" fmla="*/ 645318 h 919322"/>
              <a:gd name="connsiteX24" fmla="*/ 916557 w 2307207"/>
              <a:gd name="connsiteY24" fmla="*/ 723900 h 919322"/>
              <a:gd name="connsiteX25" fmla="*/ 980851 w 2307207"/>
              <a:gd name="connsiteY25" fmla="*/ 788193 h 919322"/>
              <a:gd name="connsiteX26" fmla="*/ 1023713 w 2307207"/>
              <a:gd name="connsiteY26" fmla="*/ 828675 h 919322"/>
              <a:gd name="connsiteX27" fmla="*/ 1092769 w 2307207"/>
              <a:gd name="connsiteY27" fmla="*/ 873918 h 919322"/>
              <a:gd name="connsiteX28" fmla="*/ 1138013 w 2307207"/>
              <a:gd name="connsiteY28" fmla="*/ 892968 h 919322"/>
              <a:gd name="connsiteX29" fmla="*/ 1188020 w 2307207"/>
              <a:gd name="connsiteY29" fmla="*/ 907256 h 919322"/>
              <a:gd name="connsiteX30" fmla="*/ 1264890 w 2307207"/>
              <a:gd name="connsiteY30" fmla="*/ 702036 h 919322"/>
              <a:gd name="connsiteX31" fmla="*/ 1305258 w 2307207"/>
              <a:gd name="connsiteY31" fmla="*/ 735259 h 919322"/>
              <a:gd name="connsiteX32" fmla="*/ 1370000 w 2307207"/>
              <a:gd name="connsiteY32" fmla="*/ 765909 h 919322"/>
              <a:gd name="connsiteX33" fmla="*/ 1434851 w 2307207"/>
              <a:gd name="connsiteY33" fmla="*/ 796560 h 919322"/>
              <a:gd name="connsiteX34" fmla="*/ 1526121 w 2307207"/>
              <a:gd name="connsiteY34" fmla="*/ 816074 h 919322"/>
              <a:gd name="connsiteX35" fmla="*/ 1585762 w 2307207"/>
              <a:gd name="connsiteY35" fmla="*/ 828441 h 919322"/>
              <a:gd name="connsiteX36" fmla="*/ 1654819 w 2307207"/>
              <a:gd name="connsiteY36" fmla="*/ 837468 h 919322"/>
              <a:gd name="connsiteX37" fmla="*/ 1692695 w 2307207"/>
              <a:gd name="connsiteY37" fmla="*/ 837930 h 919322"/>
              <a:gd name="connsiteX38" fmla="*/ 1745083 w 2307207"/>
              <a:gd name="connsiteY38" fmla="*/ 828867 h 919322"/>
              <a:gd name="connsiteX39" fmla="*/ 1799852 w 2307207"/>
              <a:gd name="connsiteY39" fmla="*/ 810662 h 919322"/>
              <a:gd name="connsiteX40" fmla="*/ 1854620 w 2307207"/>
              <a:gd name="connsiteY40" fmla="*/ 783317 h 919322"/>
              <a:gd name="connsiteX41" fmla="*/ 1902135 w 2307207"/>
              <a:gd name="connsiteY41" fmla="*/ 744833 h 919322"/>
              <a:gd name="connsiteX42" fmla="*/ 1954633 w 2307207"/>
              <a:gd name="connsiteY42" fmla="*/ 689027 h 919322"/>
              <a:gd name="connsiteX43" fmla="*/ 2014054 w 2307207"/>
              <a:gd name="connsiteY43" fmla="*/ 626922 h 919322"/>
              <a:gd name="connsiteX44" fmla="*/ 2073586 w 2307207"/>
              <a:gd name="connsiteY44" fmla="*/ 547111 h 919322"/>
              <a:gd name="connsiteX45" fmla="*/ 2123143 w 2307207"/>
              <a:gd name="connsiteY45" fmla="*/ 463385 h 919322"/>
              <a:gd name="connsiteX46" fmla="*/ 2177801 w 2307207"/>
              <a:gd name="connsiteY46" fmla="*/ 373280 h 919322"/>
              <a:gd name="connsiteX47" fmla="*/ 2222600 w 2307207"/>
              <a:gd name="connsiteY47" fmla="*/ 282218 h 919322"/>
              <a:gd name="connsiteX48" fmla="*/ 2253108 w 2307207"/>
              <a:gd name="connsiteY48" fmla="*/ 182780 h 919322"/>
              <a:gd name="connsiteX49" fmla="*/ 2274203 w 2307207"/>
              <a:gd name="connsiteY49" fmla="*/ 109154 h 919322"/>
              <a:gd name="connsiteX50" fmla="*/ 2307207 w 2307207"/>
              <a:gd name="connsiteY50" fmla="*/ 0 h 919322"/>
              <a:gd name="connsiteX51" fmla="*/ 2307207 w 2307207"/>
              <a:gd name="connsiteY51" fmla="*/ 0 h 919322"/>
              <a:gd name="connsiteX52" fmla="*/ 2307207 w 2307207"/>
              <a:gd name="connsiteY52" fmla="*/ 0 h 919322"/>
              <a:gd name="connsiteX0" fmla="*/ 0 w 2307207"/>
              <a:gd name="connsiteY0" fmla="*/ 916297 h 919322"/>
              <a:gd name="connsiteX1" fmla="*/ 69615 w 2307207"/>
              <a:gd name="connsiteY1" fmla="*/ 801343 h 919322"/>
              <a:gd name="connsiteX2" fmla="*/ 57260 w 2307207"/>
              <a:gd name="connsiteY2" fmla="*/ 675479 h 919322"/>
              <a:gd name="connsiteX3" fmla="*/ 93203 w 2307207"/>
              <a:gd name="connsiteY3" fmla="*/ 610915 h 919322"/>
              <a:gd name="connsiteX4" fmla="*/ 73482 w 2307207"/>
              <a:gd name="connsiteY4" fmla="*/ 526646 h 919322"/>
              <a:gd name="connsiteX5" fmla="*/ 131191 w 2307207"/>
              <a:gd name="connsiteY5" fmla="*/ 449715 h 919322"/>
              <a:gd name="connsiteX6" fmla="*/ 317004 w 2307207"/>
              <a:gd name="connsiteY6" fmla="*/ 407621 h 919322"/>
              <a:gd name="connsiteX7" fmla="*/ 456903 w 2307207"/>
              <a:gd name="connsiteY7" fmla="*/ 357152 h 919322"/>
              <a:gd name="connsiteX8" fmla="*/ 171226 w 2307207"/>
              <a:gd name="connsiteY8" fmla="*/ 278606 h 919322"/>
              <a:gd name="connsiteX9" fmla="*/ 197420 w 2307207"/>
              <a:gd name="connsiteY9" fmla="*/ 250031 h 919322"/>
              <a:gd name="connsiteX10" fmla="*/ 223613 w 2307207"/>
              <a:gd name="connsiteY10" fmla="*/ 223837 h 919322"/>
              <a:gd name="connsiteX11" fmla="*/ 247426 w 2307207"/>
              <a:gd name="connsiteY11" fmla="*/ 204787 h 919322"/>
              <a:gd name="connsiteX12" fmla="*/ 271238 w 2307207"/>
              <a:gd name="connsiteY12" fmla="*/ 185737 h 919322"/>
              <a:gd name="connsiteX13" fmla="*/ 302195 w 2307207"/>
              <a:gd name="connsiteY13" fmla="*/ 166687 h 919322"/>
              <a:gd name="connsiteX14" fmla="*/ 337914 w 2307207"/>
              <a:gd name="connsiteY14" fmla="*/ 154781 h 919322"/>
              <a:gd name="connsiteX15" fmla="*/ 371251 w 2307207"/>
              <a:gd name="connsiteY15" fmla="*/ 150018 h 919322"/>
              <a:gd name="connsiteX16" fmla="*/ 418876 w 2307207"/>
              <a:gd name="connsiteY16" fmla="*/ 161925 h 919322"/>
              <a:gd name="connsiteX17" fmla="*/ 466501 w 2307207"/>
              <a:gd name="connsiteY17" fmla="*/ 188118 h 919322"/>
              <a:gd name="connsiteX18" fmla="*/ 526032 w 2307207"/>
              <a:gd name="connsiteY18" fmla="*/ 233362 h 919322"/>
              <a:gd name="connsiteX19" fmla="*/ 578420 w 2307207"/>
              <a:gd name="connsiteY19" fmla="*/ 288131 h 919322"/>
              <a:gd name="connsiteX20" fmla="*/ 626044 w 2307207"/>
              <a:gd name="connsiteY20" fmla="*/ 345281 h 919322"/>
              <a:gd name="connsiteX21" fmla="*/ 695101 w 2307207"/>
              <a:gd name="connsiteY21" fmla="*/ 431006 h 919322"/>
              <a:gd name="connsiteX22" fmla="*/ 773682 w 2307207"/>
              <a:gd name="connsiteY22" fmla="*/ 528637 h 919322"/>
              <a:gd name="connsiteX23" fmla="*/ 859407 w 2307207"/>
              <a:gd name="connsiteY23" fmla="*/ 645318 h 919322"/>
              <a:gd name="connsiteX24" fmla="*/ 916557 w 2307207"/>
              <a:gd name="connsiteY24" fmla="*/ 723900 h 919322"/>
              <a:gd name="connsiteX25" fmla="*/ 980851 w 2307207"/>
              <a:gd name="connsiteY25" fmla="*/ 788193 h 919322"/>
              <a:gd name="connsiteX26" fmla="*/ 1023713 w 2307207"/>
              <a:gd name="connsiteY26" fmla="*/ 828675 h 919322"/>
              <a:gd name="connsiteX27" fmla="*/ 1092769 w 2307207"/>
              <a:gd name="connsiteY27" fmla="*/ 873918 h 919322"/>
              <a:gd name="connsiteX28" fmla="*/ 1138013 w 2307207"/>
              <a:gd name="connsiteY28" fmla="*/ 892968 h 919322"/>
              <a:gd name="connsiteX29" fmla="*/ 1188020 w 2307207"/>
              <a:gd name="connsiteY29" fmla="*/ 907256 h 919322"/>
              <a:gd name="connsiteX30" fmla="*/ 1264890 w 2307207"/>
              <a:gd name="connsiteY30" fmla="*/ 702036 h 919322"/>
              <a:gd name="connsiteX31" fmla="*/ 1305258 w 2307207"/>
              <a:gd name="connsiteY31" fmla="*/ 735259 h 919322"/>
              <a:gd name="connsiteX32" fmla="*/ 1370000 w 2307207"/>
              <a:gd name="connsiteY32" fmla="*/ 765909 h 919322"/>
              <a:gd name="connsiteX33" fmla="*/ 1434851 w 2307207"/>
              <a:gd name="connsiteY33" fmla="*/ 796560 h 919322"/>
              <a:gd name="connsiteX34" fmla="*/ 1526121 w 2307207"/>
              <a:gd name="connsiteY34" fmla="*/ 816074 h 919322"/>
              <a:gd name="connsiteX35" fmla="*/ 1585762 w 2307207"/>
              <a:gd name="connsiteY35" fmla="*/ 828441 h 919322"/>
              <a:gd name="connsiteX36" fmla="*/ 1654819 w 2307207"/>
              <a:gd name="connsiteY36" fmla="*/ 837468 h 919322"/>
              <a:gd name="connsiteX37" fmla="*/ 1692695 w 2307207"/>
              <a:gd name="connsiteY37" fmla="*/ 837930 h 919322"/>
              <a:gd name="connsiteX38" fmla="*/ 1745083 w 2307207"/>
              <a:gd name="connsiteY38" fmla="*/ 828867 h 919322"/>
              <a:gd name="connsiteX39" fmla="*/ 1799852 w 2307207"/>
              <a:gd name="connsiteY39" fmla="*/ 810662 h 919322"/>
              <a:gd name="connsiteX40" fmla="*/ 1854620 w 2307207"/>
              <a:gd name="connsiteY40" fmla="*/ 783317 h 919322"/>
              <a:gd name="connsiteX41" fmla="*/ 1902135 w 2307207"/>
              <a:gd name="connsiteY41" fmla="*/ 744833 h 919322"/>
              <a:gd name="connsiteX42" fmla="*/ 1954633 w 2307207"/>
              <a:gd name="connsiteY42" fmla="*/ 689027 h 919322"/>
              <a:gd name="connsiteX43" fmla="*/ 2014054 w 2307207"/>
              <a:gd name="connsiteY43" fmla="*/ 626922 h 919322"/>
              <a:gd name="connsiteX44" fmla="*/ 2073586 w 2307207"/>
              <a:gd name="connsiteY44" fmla="*/ 547111 h 919322"/>
              <a:gd name="connsiteX45" fmla="*/ 2123143 w 2307207"/>
              <a:gd name="connsiteY45" fmla="*/ 463385 h 919322"/>
              <a:gd name="connsiteX46" fmla="*/ 2177801 w 2307207"/>
              <a:gd name="connsiteY46" fmla="*/ 373280 h 919322"/>
              <a:gd name="connsiteX47" fmla="*/ 2222600 w 2307207"/>
              <a:gd name="connsiteY47" fmla="*/ 282218 h 919322"/>
              <a:gd name="connsiteX48" fmla="*/ 2253108 w 2307207"/>
              <a:gd name="connsiteY48" fmla="*/ 182780 h 919322"/>
              <a:gd name="connsiteX49" fmla="*/ 2274203 w 2307207"/>
              <a:gd name="connsiteY49" fmla="*/ 109154 h 919322"/>
              <a:gd name="connsiteX50" fmla="*/ 2307207 w 2307207"/>
              <a:gd name="connsiteY50" fmla="*/ 0 h 919322"/>
              <a:gd name="connsiteX51" fmla="*/ 2307207 w 2307207"/>
              <a:gd name="connsiteY51" fmla="*/ 0 h 919322"/>
              <a:gd name="connsiteX52" fmla="*/ 2307207 w 2307207"/>
              <a:gd name="connsiteY52" fmla="*/ 0 h 919322"/>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873918 h 916297"/>
              <a:gd name="connsiteX28" fmla="*/ 1138013 w 2307207"/>
              <a:gd name="connsiteY28" fmla="*/ 892968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873918 h 916297"/>
              <a:gd name="connsiteX28" fmla="*/ 1138013 w 2307207"/>
              <a:gd name="connsiteY28" fmla="*/ 892968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87391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87391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23713 w 2307207"/>
              <a:gd name="connsiteY26" fmla="*/ 828675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80851 w 2307207"/>
              <a:gd name="connsiteY25" fmla="*/ 788193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916557 w 2307207"/>
              <a:gd name="connsiteY24" fmla="*/ 723900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859407 w 2307207"/>
              <a:gd name="connsiteY23" fmla="*/ 645318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794107 w 2307207"/>
              <a:gd name="connsiteY23" fmla="*/ 406682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57260 w 2307207"/>
              <a:gd name="connsiteY2" fmla="*/ 675479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794107 w 2307207"/>
              <a:gd name="connsiteY23" fmla="*/ 406682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144325 w 2307207"/>
              <a:gd name="connsiteY2" fmla="*/ 682047 h 916297"/>
              <a:gd name="connsiteX3" fmla="*/ 93203 w 2307207"/>
              <a:gd name="connsiteY3" fmla="*/ 610915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794107 w 2307207"/>
              <a:gd name="connsiteY23" fmla="*/ 406682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73482 w 2307207"/>
              <a:gd name="connsiteY4" fmla="*/ 526646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794107 w 2307207"/>
              <a:gd name="connsiteY23" fmla="*/ 406682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131191 w 2307207"/>
              <a:gd name="connsiteY5" fmla="*/ 449715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794107 w 2307207"/>
              <a:gd name="connsiteY23" fmla="*/ 406682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17004 w 2307207"/>
              <a:gd name="connsiteY6" fmla="*/ 407621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794107 w 2307207"/>
              <a:gd name="connsiteY23" fmla="*/ 406682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171226 w 2307207"/>
              <a:gd name="connsiteY8" fmla="*/ 278606 h 916297"/>
              <a:gd name="connsiteX9" fmla="*/ 197420 w 2307207"/>
              <a:gd name="connsiteY9" fmla="*/ 250031 h 916297"/>
              <a:gd name="connsiteX10" fmla="*/ 223613 w 2307207"/>
              <a:gd name="connsiteY10" fmla="*/ 223837 h 916297"/>
              <a:gd name="connsiteX11" fmla="*/ 247426 w 2307207"/>
              <a:gd name="connsiteY11" fmla="*/ 204787 h 916297"/>
              <a:gd name="connsiteX12" fmla="*/ 271238 w 2307207"/>
              <a:gd name="connsiteY12" fmla="*/ 185737 h 916297"/>
              <a:gd name="connsiteX13" fmla="*/ 302195 w 2307207"/>
              <a:gd name="connsiteY13" fmla="*/ 166687 h 916297"/>
              <a:gd name="connsiteX14" fmla="*/ 337914 w 2307207"/>
              <a:gd name="connsiteY14" fmla="*/ 154781 h 916297"/>
              <a:gd name="connsiteX15" fmla="*/ 371251 w 2307207"/>
              <a:gd name="connsiteY15" fmla="*/ 150018 h 916297"/>
              <a:gd name="connsiteX16" fmla="*/ 418876 w 2307207"/>
              <a:gd name="connsiteY16" fmla="*/ 161925 h 916297"/>
              <a:gd name="connsiteX17" fmla="*/ 466501 w 2307207"/>
              <a:gd name="connsiteY17" fmla="*/ 188118 h 916297"/>
              <a:gd name="connsiteX18" fmla="*/ 526032 w 2307207"/>
              <a:gd name="connsiteY18" fmla="*/ 233362 h 916297"/>
              <a:gd name="connsiteX19" fmla="*/ 578420 w 2307207"/>
              <a:gd name="connsiteY19" fmla="*/ 288131 h 916297"/>
              <a:gd name="connsiteX20" fmla="*/ 626044 w 2307207"/>
              <a:gd name="connsiteY20" fmla="*/ 345281 h 916297"/>
              <a:gd name="connsiteX21" fmla="*/ 695101 w 2307207"/>
              <a:gd name="connsiteY21" fmla="*/ 431006 h 916297"/>
              <a:gd name="connsiteX22" fmla="*/ 773682 w 2307207"/>
              <a:gd name="connsiteY22" fmla="*/ 528637 h 916297"/>
              <a:gd name="connsiteX23" fmla="*/ 794107 w 2307207"/>
              <a:gd name="connsiteY23" fmla="*/ 406682 h 916297"/>
              <a:gd name="connsiteX24" fmla="*/ 858514 w 2307207"/>
              <a:gd name="connsiteY24" fmla="*/ 450235 h 916297"/>
              <a:gd name="connsiteX25" fmla="*/ 944573 w 2307207"/>
              <a:gd name="connsiteY25" fmla="*/ 488255 h 916297"/>
              <a:gd name="connsiteX26" fmla="*/ 1016456 w 2307207"/>
              <a:gd name="connsiteY26" fmla="*/ 533117 h 916297"/>
              <a:gd name="connsiteX27" fmla="*/ 1092769 w 2307207"/>
              <a:gd name="connsiteY27" fmla="*/ 582738 h 916297"/>
              <a:gd name="connsiteX28" fmla="*/ 1152524 w 2307207"/>
              <a:gd name="connsiteY28" fmla="*/ 623681 h 916297"/>
              <a:gd name="connsiteX29" fmla="*/ 1195275 w 2307207"/>
              <a:gd name="connsiteY29" fmla="*/ 668620 h 916297"/>
              <a:gd name="connsiteX30" fmla="*/ 1264890 w 2307207"/>
              <a:gd name="connsiteY30" fmla="*/ 702036 h 916297"/>
              <a:gd name="connsiteX31" fmla="*/ 1305258 w 2307207"/>
              <a:gd name="connsiteY31" fmla="*/ 735259 h 916297"/>
              <a:gd name="connsiteX32" fmla="*/ 1370000 w 2307207"/>
              <a:gd name="connsiteY32" fmla="*/ 765909 h 916297"/>
              <a:gd name="connsiteX33" fmla="*/ 1434851 w 2307207"/>
              <a:gd name="connsiteY33" fmla="*/ 796560 h 916297"/>
              <a:gd name="connsiteX34" fmla="*/ 1526121 w 2307207"/>
              <a:gd name="connsiteY34" fmla="*/ 816074 h 916297"/>
              <a:gd name="connsiteX35" fmla="*/ 1585762 w 2307207"/>
              <a:gd name="connsiteY35" fmla="*/ 828441 h 916297"/>
              <a:gd name="connsiteX36" fmla="*/ 1654819 w 2307207"/>
              <a:gd name="connsiteY36" fmla="*/ 837468 h 916297"/>
              <a:gd name="connsiteX37" fmla="*/ 1692695 w 2307207"/>
              <a:gd name="connsiteY37" fmla="*/ 837930 h 916297"/>
              <a:gd name="connsiteX38" fmla="*/ 1745083 w 2307207"/>
              <a:gd name="connsiteY38" fmla="*/ 828867 h 916297"/>
              <a:gd name="connsiteX39" fmla="*/ 1799852 w 2307207"/>
              <a:gd name="connsiteY39" fmla="*/ 810662 h 916297"/>
              <a:gd name="connsiteX40" fmla="*/ 1854620 w 2307207"/>
              <a:gd name="connsiteY40" fmla="*/ 783317 h 916297"/>
              <a:gd name="connsiteX41" fmla="*/ 1902135 w 2307207"/>
              <a:gd name="connsiteY41" fmla="*/ 744833 h 916297"/>
              <a:gd name="connsiteX42" fmla="*/ 1954633 w 2307207"/>
              <a:gd name="connsiteY42" fmla="*/ 689027 h 916297"/>
              <a:gd name="connsiteX43" fmla="*/ 2014054 w 2307207"/>
              <a:gd name="connsiteY43" fmla="*/ 626922 h 916297"/>
              <a:gd name="connsiteX44" fmla="*/ 2073586 w 2307207"/>
              <a:gd name="connsiteY44" fmla="*/ 547111 h 916297"/>
              <a:gd name="connsiteX45" fmla="*/ 2123143 w 2307207"/>
              <a:gd name="connsiteY45" fmla="*/ 463385 h 916297"/>
              <a:gd name="connsiteX46" fmla="*/ 2177801 w 2307207"/>
              <a:gd name="connsiteY46" fmla="*/ 373280 h 916297"/>
              <a:gd name="connsiteX47" fmla="*/ 2222600 w 2307207"/>
              <a:gd name="connsiteY47" fmla="*/ 282218 h 916297"/>
              <a:gd name="connsiteX48" fmla="*/ 2253108 w 2307207"/>
              <a:gd name="connsiteY48" fmla="*/ 182780 h 916297"/>
              <a:gd name="connsiteX49" fmla="*/ 2274203 w 2307207"/>
              <a:gd name="connsiteY49" fmla="*/ 109154 h 916297"/>
              <a:gd name="connsiteX50" fmla="*/ 2307207 w 2307207"/>
              <a:gd name="connsiteY50" fmla="*/ 0 h 916297"/>
              <a:gd name="connsiteX51" fmla="*/ 2307207 w 2307207"/>
              <a:gd name="connsiteY51" fmla="*/ 0 h 916297"/>
              <a:gd name="connsiteX52" fmla="*/ 2307207 w 2307207"/>
              <a:gd name="connsiteY52"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197420 w 2307207"/>
              <a:gd name="connsiteY8" fmla="*/ 250031 h 916297"/>
              <a:gd name="connsiteX9" fmla="*/ 223613 w 2307207"/>
              <a:gd name="connsiteY9" fmla="*/ 223837 h 916297"/>
              <a:gd name="connsiteX10" fmla="*/ 247426 w 2307207"/>
              <a:gd name="connsiteY10" fmla="*/ 204787 h 916297"/>
              <a:gd name="connsiteX11" fmla="*/ 271238 w 2307207"/>
              <a:gd name="connsiteY11" fmla="*/ 185737 h 916297"/>
              <a:gd name="connsiteX12" fmla="*/ 302195 w 2307207"/>
              <a:gd name="connsiteY12" fmla="*/ 166687 h 916297"/>
              <a:gd name="connsiteX13" fmla="*/ 337914 w 2307207"/>
              <a:gd name="connsiteY13" fmla="*/ 154781 h 916297"/>
              <a:gd name="connsiteX14" fmla="*/ 371251 w 2307207"/>
              <a:gd name="connsiteY14" fmla="*/ 150018 h 916297"/>
              <a:gd name="connsiteX15" fmla="*/ 418876 w 2307207"/>
              <a:gd name="connsiteY15" fmla="*/ 161925 h 916297"/>
              <a:gd name="connsiteX16" fmla="*/ 466501 w 2307207"/>
              <a:gd name="connsiteY16" fmla="*/ 188118 h 916297"/>
              <a:gd name="connsiteX17" fmla="*/ 526032 w 2307207"/>
              <a:gd name="connsiteY17" fmla="*/ 233362 h 916297"/>
              <a:gd name="connsiteX18" fmla="*/ 578420 w 2307207"/>
              <a:gd name="connsiteY18" fmla="*/ 288131 h 916297"/>
              <a:gd name="connsiteX19" fmla="*/ 626044 w 2307207"/>
              <a:gd name="connsiteY19" fmla="*/ 345281 h 916297"/>
              <a:gd name="connsiteX20" fmla="*/ 695101 w 2307207"/>
              <a:gd name="connsiteY20" fmla="*/ 431006 h 916297"/>
              <a:gd name="connsiteX21" fmla="*/ 773682 w 2307207"/>
              <a:gd name="connsiteY21" fmla="*/ 528637 h 916297"/>
              <a:gd name="connsiteX22" fmla="*/ 794107 w 2307207"/>
              <a:gd name="connsiteY22" fmla="*/ 406682 h 916297"/>
              <a:gd name="connsiteX23" fmla="*/ 858514 w 2307207"/>
              <a:gd name="connsiteY23" fmla="*/ 450235 h 916297"/>
              <a:gd name="connsiteX24" fmla="*/ 944573 w 2307207"/>
              <a:gd name="connsiteY24" fmla="*/ 488255 h 916297"/>
              <a:gd name="connsiteX25" fmla="*/ 1016456 w 2307207"/>
              <a:gd name="connsiteY25" fmla="*/ 533117 h 916297"/>
              <a:gd name="connsiteX26" fmla="*/ 1092769 w 2307207"/>
              <a:gd name="connsiteY26" fmla="*/ 582738 h 916297"/>
              <a:gd name="connsiteX27" fmla="*/ 1152524 w 2307207"/>
              <a:gd name="connsiteY27" fmla="*/ 623681 h 916297"/>
              <a:gd name="connsiteX28" fmla="*/ 1195275 w 2307207"/>
              <a:gd name="connsiteY28" fmla="*/ 668620 h 916297"/>
              <a:gd name="connsiteX29" fmla="*/ 1264890 w 2307207"/>
              <a:gd name="connsiteY29" fmla="*/ 702036 h 916297"/>
              <a:gd name="connsiteX30" fmla="*/ 1305258 w 2307207"/>
              <a:gd name="connsiteY30" fmla="*/ 735259 h 916297"/>
              <a:gd name="connsiteX31" fmla="*/ 1370000 w 2307207"/>
              <a:gd name="connsiteY31" fmla="*/ 765909 h 916297"/>
              <a:gd name="connsiteX32" fmla="*/ 1434851 w 2307207"/>
              <a:gd name="connsiteY32" fmla="*/ 796560 h 916297"/>
              <a:gd name="connsiteX33" fmla="*/ 1526121 w 2307207"/>
              <a:gd name="connsiteY33" fmla="*/ 816074 h 916297"/>
              <a:gd name="connsiteX34" fmla="*/ 1585762 w 2307207"/>
              <a:gd name="connsiteY34" fmla="*/ 828441 h 916297"/>
              <a:gd name="connsiteX35" fmla="*/ 1654819 w 2307207"/>
              <a:gd name="connsiteY35" fmla="*/ 837468 h 916297"/>
              <a:gd name="connsiteX36" fmla="*/ 1692695 w 2307207"/>
              <a:gd name="connsiteY36" fmla="*/ 837930 h 916297"/>
              <a:gd name="connsiteX37" fmla="*/ 1745083 w 2307207"/>
              <a:gd name="connsiteY37" fmla="*/ 828867 h 916297"/>
              <a:gd name="connsiteX38" fmla="*/ 1799852 w 2307207"/>
              <a:gd name="connsiteY38" fmla="*/ 810662 h 916297"/>
              <a:gd name="connsiteX39" fmla="*/ 1854620 w 2307207"/>
              <a:gd name="connsiteY39" fmla="*/ 783317 h 916297"/>
              <a:gd name="connsiteX40" fmla="*/ 1902135 w 2307207"/>
              <a:gd name="connsiteY40" fmla="*/ 744833 h 916297"/>
              <a:gd name="connsiteX41" fmla="*/ 1954633 w 2307207"/>
              <a:gd name="connsiteY41" fmla="*/ 689027 h 916297"/>
              <a:gd name="connsiteX42" fmla="*/ 2014054 w 2307207"/>
              <a:gd name="connsiteY42" fmla="*/ 626922 h 916297"/>
              <a:gd name="connsiteX43" fmla="*/ 2073586 w 2307207"/>
              <a:gd name="connsiteY43" fmla="*/ 547111 h 916297"/>
              <a:gd name="connsiteX44" fmla="*/ 2123143 w 2307207"/>
              <a:gd name="connsiteY44" fmla="*/ 463385 h 916297"/>
              <a:gd name="connsiteX45" fmla="*/ 2177801 w 2307207"/>
              <a:gd name="connsiteY45" fmla="*/ 373280 h 916297"/>
              <a:gd name="connsiteX46" fmla="*/ 2222600 w 2307207"/>
              <a:gd name="connsiteY46" fmla="*/ 282218 h 916297"/>
              <a:gd name="connsiteX47" fmla="*/ 2253108 w 2307207"/>
              <a:gd name="connsiteY47" fmla="*/ 182780 h 916297"/>
              <a:gd name="connsiteX48" fmla="*/ 2274203 w 2307207"/>
              <a:gd name="connsiteY48" fmla="*/ 109154 h 916297"/>
              <a:gd name="connsiteX49" fmla="*/ 2307207 w 2307207"/>
              <a:gd name="connsiteY49" fmla="*/ 0 h 916297"/>
              <a:gd name="connsiteX50" fmla="*/ 2307207 w 2307207"/>
              <a:gd name="connsiteY50" fmla="*/ 0 h 916297"/>
              <a:gd name="connsiteX51" fmla="*/ 2307207 w 2307207"/>
              <a:gd name="connsiteY5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223613 w 2307207"/>
              <a:gd name="connsiteY8" fmla="*/ 223837 h 916297"/>
              <a:gd name="connsiteX9" fmla="*/ 247426 w 2307207"/>
              <a:gd name="connsiteY9" fmla="*/ 204787 h 916297"/>
              <a:gd name="connsiteX10" fmla="*/ 271238 w 2307207"/>
              <a:gd name="connsiteY10" fmla="*/ 185737 h 916297"/>
              <a:gd name="connsiteX11" fmla="*/ 302195 w 2307207"/>
              <a:gd name="connsiteY11" fmla="*/ 166687 h 916297"/>
              <a:gd name="connsiteX12" fmla="*/ 337914 w 2307207"/>
              <a:gd name="connsiteY12" fmla="*/ 154781 h 916297"/>
              <a:gd name="connsiteX13" fmla="*/ 371251 w 2307207"/>
              <a:gd name="connsiteY13" fmla="*/ 150018 h 916297"/>
              <a:gd name="connsiteX14" fmla="*/ 418876 w 2307207"/>
              <a:gd name="connsiteY14" fmla="*/ 161925 h 916297"/>
              <a:gd name="connsiteX15" fmla="*/ 466501 w 2307207"/>
              <a:gd name="connsiteY15" fmla="*/ 188118 h 916297"/>
              <a:gd name="connsiteX16" fmla="*/ 526032 w 2307207"/>
              <a:gd name="connsiteY16" fmla="*/ 233362 h 916297"/>
              <a:gd name="connsiteX17" fmla="*/ 578420 w 2307207"/>
              <a:gd name="connsiteY17" fmla="*/ 288131 h 916297"/>
              <a:gd name="connsiteX18" fmla="*/ 626044 w 2307207"/>
              <a:gd name="connsiteY18" fmla="*/ 345281 h 916297"/>
              <a:gd name="connsiteX19" fmla="*/ 695101 w 2307207"/>
              <a:gd name="connsiteY19" fmla="*/ 431006 h 916297"/>
              <a:gd name="connsiteX20" fmla="*/ 773682 w 2307207"/>
              <a:gd name="connsiteY20" fmla="*/ 528637 h 916297"/>
              <a:gd name="connsiteX21" fmla="*/ 794107 w 2307207"/>
              <a:gd name="connsiteY21" fmla="*/ 406682 h 916297"/>
              <a:gd name="connsiteX22" fmla="*/ 858514 w 2307207"/>
              <a:gd name="connsiteY22" fmla="*/ 450235 h 916297"/>
              <a:gd name="connsiteX23" fmla="*/ 944573 w 2307207"/>
              <a:gd name="connsiteY23" fmla="*/ 488255 h 916297"/>
              <a:gd name="connsiteX24" fmla="*/ 1016456 w 2307207"/>
              <a:gd name="connsiteY24" fmla="*/ 533117 h 916297"/>
              <a:gd name="connsiteX25" fmla="*/ 1092769 w 2307207"/>
              <a:gd name="connsiteY25" fmla="*/ 582738 h 916297"/>
              <a:gd name="connsiteX26" fmla="*/ 1152524 w 2307207"/>
              <a:gd name="connsiteY26" fmla="*/ 623681 h 916297"/>
              <a:gd name="connsiteX27" fmla="*/ 1195275 w 2307207"/>
              <a:gd name="connsiteY27" fmla="*/ 668620 h 916297"/>
              <a:gd name="connsiteX28" fmla="*/ 1264890 w 2307207"/>
              <a:gd name="connsiteY28" fmla="*/ 702036 h 916297"/>
              <a:gd name="connsiteX29" fmla="*/ 1305258 w 2307207"/>
              <a:gd name="connsiteY29" fmla="*/ 735259 h 916297"/>
              <a:gd name="connsiteX30" fmla="*/ 1370000 w 2307207"/>
              <a:gd name="connsiteY30" fmla="*/ 765909 h 916297"/>
              <a:gd name="connsiteX31" fmla="*/ 1434851 w 2307207"/>
              <a:gd name="connsiteY31" fmla="*/ 796560 h 916297"/>
              <a:gd name="connsiteX32" fmla="*/ 1526121 w 2307207"/>
              <a:gd name="connsiteY32" fmla="*/ 816074 h 916297"/>
              <a:gd name="connsiteX33" fmla="*/ 1585762 w 2307207"/>
              <a:gd name="connsiteY33" fmla="*/ 828441 h 916297"/>
              <a:gd name="connsiteX34" fmla="*/ 1654819 w 2307207"/>
              <a:gd name="connsiteY34" fmla="*/ 837468 h 916297"/>
              <a:gd name="connsiteX35" fmla="*/ 1692695 w 2307207"/>
              <a:gd name="connsiteY35" fmla="*/ 837930 h 916297"/>
              <a:gd name="connsiteX36" fmla="*/ 1745083 w 2307207"/>
              <a:gd name="connsiteY36" fmla="*/ 828867 h 916297"/>
              <a:gd name="connsiteX37" fmla="*/ 1799852 w 2307207"/>
              <a:gd name="connsiteY37" fmla="*/ 810662 h 916297"/>
              <a:gd name="connsiteX38" fmla="*/ 1854620 w 2307207"/>
              <a:gd name="connsiteY38" fmla="*/ 783317 h 916297"/>
              <a:gd name="connsiteX39" fmla="*/ 1902135 w 2307207"/>
              <a:gd name="connsiteY39" fmla="*/ 744833 h 916297"/>
              <a:gd name="connsiteX40" fmla="*/ 1954633 w 2307207"/>
              <a:gd name="connsiteY40" fmla="*/ 689027 h 916297"/>
              <a:gd name="connsiteX41" fmla="*/ 2014054 w 2307207"/>
              <a:gd name="connsiteY41" fmla="*/ 626922 h 916297"/>
              <a:gd name="connsiteX42" fmla="*/ 2073586 w 2307207"/>
              <a:gd name="connsiteY42" fmla="*/ 547111 h 916297"/>
              <a:gd name="connsiteX43" fmla="*/ 2123143 w 2307207"/>
              <a:gd name="connsiteY43" fmla="*/ 463385 h 916297"/>
              <a:gd name="connsiteX44" fmla="*/ 2177801 w 2307207"/>
              <a:gd name="connsiteY44" fmla="*/ 373280 h 916297"/>
              <a:gd name="connsiteX45" fmla="*/ 2222600 w 2307207"/>
              <a:gd name="connsiteY45" fmla="*/ 282218 h 916297"/>
              <a:gd name="connsiteX46" fmla="*/ 2253108 w 2307207"/>
              <a:gd name="connsiteY46" fmla="*/ 182780 h 916297"/>
              <a:gd name="connsiteX47" fmla="*/ 2274203 w 2307207"/>
              <a:gd name="connsiteY47" fmla="*/ 109154 h 916297"/>
              <a:gd name="connsiteX48" fmla="*/ 2307207 w 2307207"/>
              <a:gd name="connsiteY48" fmla="*/ 0 h 916297"/>
              <a:gd name="connsiteX49" fmla="*/ 2307207 w 2307207"/>
              <a:gd name="connsiteY49" fmla="*/ 0 h 916297"/>
              <a:gd name="connsiteX50" fmla="*/ 2307207 w 2307207"/>
              <a:gd name="connsiteY5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247426 w 2307207"/>
              <a:gd name="connsiteY8" fmla="*/ 204787 h 916297"/>
              <a:gd name="connsiteX9" fmla="*/ 271238 w 2307207"/>
              <a:gd name="connsiteY9" fmla="*/ 185737 h 916297"/>
              <a:gd name="connsiteX10" fmla="*/ 302195 w 2307207"/>
              <a:gd name="connsiteY10" fmla="*/ 166687 h 916297"/>
              <a:gd name="connsiteX11" fmla="*/ 337914 w 2307207"/>
              <a:gd name="connsiteY11" fmla="*/ 154781 h 916297"/>
              <a:gd name="connsiteX12" fmla="*/ 371251 w 2307207"/>
              <a:gd name="connsiteY12" fmla="*/ 150018 h 916297"/>
              <a:gd name="connsiteX13" fmla="*/ 418876 w 2307207"/>
              <a:gd name="connsiteY13" fmla="*/ 161925 h 916297"/>
              <a:gd name="connsiteX14" fmla="*/ 466501 w 2307207"/>
              <a:gd name="connsiteY14" fmla="*/ 188118 h 916297"/>
              <a:gd name="connsiteX15" fmla="*/ 526032 w 2307207"/>
              <a:gd name="connsiteY15" fmla="*/ 233362 h 916297"/>
              <a:gd name="connsiteX16" fmla="*/ 578420 w 2307207"/>
              <a:gd name="connsiteY16" fmla="*/ 288131 h 916297"/>
              <a:gd name="connsiteX17" fmla="*/ 626044 w 2307207"/>
              <a:gd name="connsiteY17" fmla="*/ 345281 h 916297"/>
              <a:gd name="connsiteX18" fmla="*/ 695101 w 2307207"/>
              <a:gd name="connsiteY18" fmla="*/ 431006 h 916297"/>
              <a:gd name="connsiteX19" fmla="*/ 773682 w 2307207"/>
              <a:gd name="connsiteY19" fmla="*/ 528637 h 916297"/>
              <a:gd name="connsiteX20" fmla="*/ 794107 w 2307207"/>
              <a:gd name="connsiteY20" fmla="*/ 406682 h 916297"/>
              <a:gd name="connsiteX21" fmla="*/ 858514 w 2307207"/>
              <a:gd name="connsiteY21" fmla="*/ 450235 h 916297"/>
              <a:gd name="connsiteX22" fmla="*/ 944573 w 2307207"/>
              <a:gd name="connsiteY22" fmla="*/ 488255 h 916297"/>
              <a:gd name="connsiteX23" fmla="*/ 1016456 w 2307207"/>
              <a:gd name="connsiteY23" fmla="*/ 533117 h 916297"/>
              <a:gd name="connsiteX24" fmla="*/ 1092769 w 2307207"/>
              <a:gd name="connsiteY24" fmla="*/ 582738 h 916297"/>
              <a:gd name="connsiteX25" fmla="*/ 1152524 w 2307207"/>
              <a:gd name="connsiteY25" fmla="*/ 623681 h 916297"/>
              <a:gd name="connsiteX26" fmla="*/ 1195275 w 2307207"/>
              <a:gd name="connsiteY26" fmla="*/ 668620 h 916297"/>
              <a:gd name="connsiteX27" fmla="*/ 1264890 w 2307207"/>
              <a:gd name="connsiteY27" fmla="*/ 702036 h 916297"/>
              <a:gd name="connsiteX28" fmla="*/ 1305258 w 2307207"/>
              <a:gd name="connsiteY28" fmla="*/ 735259 h 916297"/>
              <a:gd name="connsiteX29" fmla="*/ 1370000 w 2307207"/>
              <a:gd name="connsiteY29" fmla="*/ 765909 h 916297"/>
              <a:gd name="connsiteX30" fmla="*/ 1434851 w 2307207"/>
              <a:gd name="connsiteY30" fmla="*/ 796560 h 916297"/>
              <a:gd name="connsiteX31" fmla="*/ 1526121 w 2307207"/>
              <a:gd name="connsiteY31" fmla="*/ 816074 h 916297"/>
              <a:gd name="connsiteX32" fmla="*/ 1585762 w 2307207"/>
              <a:gd name="connsiteY32" fmla="*/ 828441 h 916297"/>
              <a:gd name="connsiteX33" fmla="*/ 1654819 w 2307207"/>
              <a:gd name="connsiteY33" fmla="*/ 837468 h 916297"/>
              <a:gd name="connsiteX34" fmla="*/ 1692695 w 2307207"/>
              <a:gd name="connsiteY34" fmla="*/ 837930 h 916297"/>
              <a:gd name="connsiteX35" fmla="*/ 1745083 w 2307207"/>
              <a:gd name="connsiteY35" fmla="*/ 828867 h 916297"/>
              <a:gd name="connsiteX36" fmla="*/ 1799852 w 2307207"/>
              <a:gd name="connsiteY36" fmla="*/ 810662 h 916297"/>
              <a:gd name="connsiteX37" fmla="*/ 1854620 w 2307207"/>
              <a:gd name="connsiteY37" fmla="*/ 783317 h 916297"/>
              <a:gd name="connsiteX38" fmla="*/ 1902135 w 2307207"/>
              <a:gd name="connsiteY38" fmla="*/ 744833 h 916297"/>
              <a:gd name="connsiteX39" fmla="*/ 1954633 w 2307207"/>
              <a:gd name="connsiteY39" fmla="*/ 689027 h 916297"/>
              <a:gd name="connsiteX40" fmla="*/ 2014054 w 2307207"/>
              <a:gd name="connsiteY40" fmla="*/ 626922 h 916297"/>
              <a:gd name="connsiteX41" fmla="*/ 2073586 w 2307207"/>
              <a:gd name="connsiteY41" fmla="*/ 547111 h 916297"/>
              <a:gd name="connsiteX42" fmla="*/ 2123143 w 2307207"/>
              <a:gd name="connsiteY42" fmla="*/ 463385 h 916297"/>
              <a:gd name="connsiteX43" fmla="*/ 2177801 w 2307207"/>
              <a:gd name="connsiteY43" fmla="*/ 373280 h 916297"/>
              <a:gd name="connsiteX44" fmla="*/ 2222600 w 2307207"/>
              <a:gd name="connsiteY44" fmla="*/ 282218 h 916297"/>
              <a:gd name="connsiteX45" fmla="*/ 2253108 w 2307207"/>
              <a:gd name="connsiteY45" fmla="*/ 182780 h 916297"/>
              <a:gd name="connsiteX46" fmla="*/ 2274203 w 2307207"/>
              <a:gd name="connsiteY46" fmla="*/ 109154 h 916297"/>
              <a:gd name="connsiteX47" fmla="*/ 2307207 w 2307207"/>
              <a:gd name="connsiteY47" fmla="*/ 0 h 916297"/>
              <a:gd name="connsiteX48" fmla="*/ 2307207 w 2307207"/>
              <a:gd name="connsiteY48" fmla="*/ 0 h 916297"/>
              <a:gd name="connsiteX49" fmla="*/ 2307207 w 2307207"/>
              <a:gd name="connsiteY49"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271238 w 2307207"/>
              <a:gd name="connsiteY8" fmla="*/ 185737 h 916297"/>
              <a:gd name="connsiteX9" fmla="*/ 302195 w 2307207"/>
              <a:gd name="connsiteY9" fmla="*/ 166687 h 916297"/>
              <a:gd name="connsiteX10" fmla="*/ 337914 w 2307207"/>
              <a:gd name="connsiteY10" fmla="*/ 154781 h 916297"/>
              <a:gd name="connsiteX11" fmla="*/ 371251 w 2307207"/>
              <a:gd name="connsiteY11" fmla="*/ 150018 h 916297"/>
              <a:gd name="connsiteX12" fmla="*/ 418876 w 2307207"/>
              <a:gd name="connsiteY12" fmla="*/ 161925 h 916297"/>
              <a:gd name="connsiteX13" fmla="*/ 466501 w 2307207"/>
              <a:gd name="connsiteY13" fmla="*/ 188118 h 916297"/>
              <a:gd name="connsiteX14" fmla="*/ 526032 w 2307207"/>
              <a:gd name="connsiteY14" fmla="*/ 233362 h 916297"/>
              <a:gd name="connsiteX15" fmla="*/ 578420 w 2307207"/>
              <a:gd name="connsiteY15" fmla="*/ 288131 h 916297"/>
              <a:gd name="connsiteX16" fmla="*/ 626044 w 2307207"/>
              <a:gd name="connsiteY16" fmla="*/ 345281 h 916297"/>
              <a:gd name="connsiteX17" fmla="*/ 695101 w 2307207"/>
              <a:gd name="connsiteY17" fmla="*/ 431006 h 916297"/>
              <a:gd name="connsiteX18" fmla="*/ 773682 w 2307207"/>
              <a:gd name="connsiteY18" fmla="*/ 528637 h 916297"/>
              <a:gd name="connsiteX19" fmla="*/ 794107 w 2307207"/>
              <a:gd name="connsiteY19" fmla="*/ 406682 h 916297"/>
              <a:gd name="connsiteX20" fmla="*/ 858514 w 2307207"/>
              <a:gd name="connsiteY20" fmla="*/ 450235 h 916297"/>
              <a:gd name="connsiteX21" fmla="*/ 944573 w 2307207"/>
              <a:gd name="connsiteY21" fmla="*/ 488255 h 916297"/>
              <a:gd name="connsiteX22" fmla="*/ 1016456 w 2307207"/>
              <a:gd name="connsiteY22" fmla="*/ 533117 h 916297"/>
              <a:gd name="connsiteX23" fmla="*/ 1092769 w 2307207"/>
              <a:gd name="connsiteY23" fmla="*/ 582738 h 916297"/>
              <a:gd name="connsiteX24" fmla="*/ 1152524 w 2307207"/>
              <a:gd name="connsiteY24" fmla="*/ 623681 h 916297"/>
              <a:gd name="connsiteX25" fmla="*/ 1195275 w 2307207"/>
              <a:gd name="connsiteY25" fmla="*/ 668620 h 916297"/>
              <a:gd name="connsiteX26" fmla="*/ 1264890 w 2307207"/>
              <a:gd name="connsiteY26" fmla="*/ 702036 h 916297"/>
              <a:gd name="connsiteX27" fmla="*/ 1305258 w 2307207"/>
              <a:gd name="connsiteY27" fmla="*/ 735259 h 916297"/>
              <a:gd name="connsiteX28" fmla="*/ 1370000 w 2307207"/>
              <a:gd name="connsiteY28" fmla="*/ 765909 h 916297"/>
              <a:gd name="connsiteX29" fmla="*/ 1434851 w 2307207"/>
              <a:gd name="connsiteY29" fmla="*/ 796560 h 916297"/>
              <a:gd name="connsiteX30" fmla="*/ 1526121 w 2307207"/>
              <a:gd name="connsiteY30" fmla="*/ 816074 h 916297"/>
              <a:gd name="connsiteX31" fmla="*/ 1585762 w 2307207"/>
              <a:gd name="connsiteY31" fmla="*/ 828441 h 916297"/>
              <a:gd name="connsiteX32" fmla="*/ 1654819 w 2307207"/>
              <a:gd name="connsiteY32" fmla="*/ 837468 h 916297"/>
              <a:gd name="connsiteX33" fmla="*/ 1692695 w 2307207"/>
              <a:gd name="connsiteY33" fmla="*/ 837930 h 916297"/>
              <a:gd name="connsiteX34" fmla="*/ 1745083 w 2307207"/>
              <a:gd name="connsiteY34" fmla="*/ 828867 h 916297"/>
              <a:gd name="connsiteX35" fmla="*/ 1799852 w 2307207"/>
              <a:gd name="connsiteY35" fmla="*/ 810662 h 916297"/>
              <a:gd name="connsiteX36" fmla="*/ 1854620 w 2307207"/>
              <a:gd name="connsiteY36" fmla="*/ 783317 h 916297"/>
              <a:gd name="connsiteX37" fmla="*/ 1902135 w 2307207"/>
              <a:gd name="connsiteY37" fmla="*/ 744833 h 916297"/>
              <a:gd name="connsiteX38" fmla="*/ 1954633 w 2307207"/>
              <a:gd name="connsiteY38" fmla="*/ 689027 h 916297"/>
              <a:gd name="connsiteX39" fmla="*/ 2014054 w 2307207"/>
              <a:gd name="connsiteY39" fmla="*/ 626922 h 916297"/>
              <a:gd name="connsiteX40" fmla="*/ 2073586 w 2307207"/>
              <a:gd name="connsiteY40" fmla="*/ 547111 h 916297"/>
              <a:gd name="connsiteX41" fmla="*/ 2123143 w 2307207"/>
              <a:gd name="connsiteY41" fmla="*/ 463385 h 916297"/>
              <a:gd name="connsiteX42" fmla="*/ 2177801 w 2307207"/>
              <a:gd name="connsiteY42" fmla="*/ 373280 h 916297"/>
              <a:gd name="connsiteX43" fmla="*/ 2222600 w 2307207"/>
              <a:gd name="connsiteY43" fmla="*/ 282218 h 916297"/>
              <a:gd name="connsiteX44" fmla="*/ 2253108 w 2307207"/>
              <a:gd name="connsiteY44" fmla="*/ 182780 h 916297"/>
              <a:gd name="connsiteX45" fmla="*/ 2274203 w 2307207"/>
              <a:gd name="connsiteY45" fmla="*/ 109154 h 916297"/>
              <a:gd name="connsiteX46" fmla="*/ 2307207 w 2307207"/>
              <a:gd name="connsiteY46" fmla="*/ 0 h 916297"/>
              <a:gd name="connsiteX47" fmla="*/ 2307207 w 2307207"/>
              <a:gd name="connsiteY47" fmla="*/ 0 h 916297"/>
              <a:gd name="connsiteX48" fmla="*/ 2307207 w 2307207"/>
              <a:gd name="connsiteY48"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302195 w 2307207"/>
              <a:gd name="connsiteY8" fmla="*/ 166687 h 916297"/>
              <a:gd name="connsiteX9" fmla="*/ 337914 w 2307207"/>
              <a:gd name="connsiteY9" fmla="*/ 154781 h 916297"/>
              <a:gd name="connsiteX10" fmla="*/ 371251 w 2307207"/>
              <a:gd name="connsiteY10" fmla="*/ 150018 h 916297"/>
              <a:gd name="connsiteX11" fmla="*/ 418876 w 2307207"/>
              <a:gd name="connsiteY11" fmla="*/ 161925 h 916297"/>
              <a:gd name="connsiteX12" fmla="*/ 466501 w 2307207"/>
              <a:gd name="connsiteY12" fmla="*/ 188118 h 916297"/>
              <a:gd name="connsiteX13" fmla="*/ 526032 w 2307207"/>
              <a:gd name="connsiteY13" fmla="*/ 233362 h 916297"/>
              <a:gd name="connsiteX14" fmla="*/ 578420 w 2307207"/>
              <a:gd name="connsiteY14" fmla="*/ 288131 h 916297"/>
              <a:gd name="connsiteX15" fmla="*/ 626044 w 2307207"/>
              <a:gd name="connsiteY15" fmla="*/ 345281 h 916297"/>
              <a:gd name="connsiteX16" fmla="*/ 695101 w 2307207"/>
              <a:gd name="connsiteY16" fmla="*/ 431006 h 916297"/>
              <a:gd name="connsiteX17" fmla="*/ 773682 w 2307207"/>
              <a:gd name="connsiteY17" fmla="*/ 528637 h 916297"/>
              <a:gd name="connsiteX18" fmla="*/ 794107 w 2307207"/>
              <a:gd name="connsiteY18" fmla="*/ 406682 h 916297"/>
              <a:gd name="connsiteX19" fmla="*/ 858514 w 2307207"/>
              <a:gd name="connsiteY19" fmla="*/ 450235 h 916297"/>
              <a:gd name="connsiteX20" fmla="*/ 944573 w 2307207"/>
              <a:gd name="connsiteY20" fmla="*/ 488255 h 916297"/>
              <a:gd name="connsiteX21" fmla="*/ 1016456 w 2307207"/>
              <a:gd name="connsiteY21" fmla="*/ 533117 h 916297"/>
              <a:gd name="connsiteX22" fmla="*/ 1092769 w 2307207"/>
              <a:gd name="connsiteY22" fmla="*/ 582738 h 916297"/>
              <a:gd name="connsiteX23" fmla="*/ 1152524 w 2307207"/>
              <a:gd name="connsiteY23" fmla="*/ 623681 h 916297"/>
              <a:gd name="connsiteX24" fmla="*/ 1195275 w 2307207"/>
              <a:gd name="connsiteY24" fmla="*/ 668620 h 916297"/>
              <a:gd name="connsiteX25" fmla="*/ 1264890 w 2307207"/>
              <a:gd name="connsiteY25" fmla="*/ 702036 h 916297"/>
              <a:gd name="connsiteX26" fmla="*/ 1305258 w 2307207"/>
              <a:gd name="connsiteY26" fmla="*/ 735259 h 916297"/>
              <a:gd name="connsiteX27" fmla="*/ 1370000 w 2307207"/>
              <a:gd name="connsiteY27" fmla="*/ 765909 h 916297"/>
              <a:gd name="connsiteX28" fmla="*/ 1434851 w 2307207"/>
              <a:gd name="connsiteY28" fmla="*/ 796560 h 916297"/>
              <a:gd name="connsiteX29" fmla="*/ 1526121 w 2307207"/>
              <a:gd name="connsiteY29" fmla="*/ 816074 h 916297"/>
              <a:gd name="connsiteX30" fmla="*/ 1585762 w 2307207"/>
              <a:gd name="connsiteY30" fmla="*/ 828441 h 916297"/>
              <a:gd name="connsiteX31" fmla="*/ 1654819 w 2307207"/>
              <a:gd name="connsiteY31" fmla="*/ 837468 h 916297"/>
              <a:gd name="connsiteX32" fmla="*/ 1692695 w 2307207"/>
              <a:gd name="connsiteY32" fmla="*/ 837930 h 916297"/>
              <a:gd name="connsiteX33" fmla="*/ 1745083 w 2307207"/>
              <a:gd name="connsiteY33" fmla="*/ 828867 h 916297"/>
              <a:gd name="connsiteX34" fmla="*/ 1799852 w 2307207"/>
              <a:gd name="connsiteY34" fmla="*/ 810662 h 916297"/>
              <a:gd name="connsiteX35" fmla="*/ 1854620 w 2307207"/>
              <a:gd name="connsiteY35" fmla="*/ 783317 h 916297"/>
              <a:gd name="connsiteX36" fmla="*/ 1902135 w 2307207"/>
              <a:gd name="connsiteY36" fmla="*/ 744833 h 916297"/>
              <a:gd name="connsiteX37" fmla="*/ 1954633 w 2307207"/>
              <a:gd name="connsiteY37" fmla="*/ 689027 h 916297"/>
              <a:gd name="connsiteX38" fmla="*/ 2014054 w 2307207"/>
              <a:gd name="connsiteY38" fmla="*/ 626922 h 916297"/>
              <a:gd name="connsiteX39" fmla="*/ 2073586 w 2307207"/>
              <a:gd name="connsiteY39" fmla="*/ 547111 h 916297"/>
              <a:gd name="connsiteX40" fmla="*/ 2123143 w 2307207"/>
              <a:gd name="connsiteY40" fmla="*/ 463385 h 916297"/>
              <a:gd name="connsiteX41" fmla="*/ 2177801 w 2307207"/>
              <a:gd name="connsiteY41" fmla="*/ 373280 h 916297"/>
              <a:gd name="connsiteX42" fmla="*/ 2222600 w 2307207"/>
              <a:gd name="connsiteY42" fmla="*/ 282218 h 916297"/>
              <a:gd name="connsiteX43" fmla="*/ 2253108 w 2307207"/>
              <a:gd name="connsiteY43" fmla="*/ 182780 h 916297"/>
              <a:gd name="connsiteX44" fmla="*/ 2274203 w 2307207"/>
              <a:gd name="connsiteY44" fmla="*/ 109154 h 916297"/>
              <a:gd name="connsiteX45" fmla="*/ 2307207 w 2307207"/>
              <a:gd name="connsiteY45" fmla="*/ 0 h 916297"/>
              <a:gd name="connsiteX46" fmla="*/ 2307207 w 2307207"/>
              <a:gd name="connsiteY46" fmla="*/ 0 h 916297"/>
              <a:gd name="connsiteX47" fmla="*/ 2307207 w 2307207"/>
              <a:gd name="connsiteY47"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337914 w 2307207"/>
              <a:gd name="connsiteY8" fmla="*/ 154781 h 916297"/>
              <a:gd name="connsiteX9" fmla="*/ 371251 w 2307207"/>
              <a:gd name="connsiteY9" fmla="*/ 150018 h 916297"/>
              <a:gd name="connsiteX10" fmla="*/ 418876 w 2307207"/>
              <a:gd name="connsiteY10" fmla="*/ 161925 h 916297"/>
              <a:gd name="connsiteX11" fmla="*/ 466501 w 2307207"/>
              <a:gd name="connsiteY11" fmla="*/ 188118 h 916297"/>
              <a:gd name="connsiteX12" fmla="*/ 526032 w 2307207"/>
              <a:gd name="connsiteY12" fmla="*/ 233362 h 916297"/>
              <a:gd name="connsiteX13" fmla="*/ 578420 w 2307207"/>
              <a:gd name="connsiteY13" fmla="*/ 288131 h 916297"/>
              <a:gd name="connsiteX14" fmla="*/ 626044 w 2307207"/>
              <a:gd name="connsiteY14" fmla="*/ 345281 h 916297"/>
              <a:gd name="connsiteX15" fmla="*/ 695101 w 2307207"/>
              <a:gd name="connsiteY15" fmla="*/ 431006 h 916297"/>
              <a:gd name="connsiteX16" fmla="*/ 773682 w 2307207"/>
              <a:gd name="connsiteY16" fmla="*/ 528637 h 916297"/>
              <a:gd name="connsiteX17" fmla="*/ 794107 w 2307207"/>
              <a:gd name="connsiteY17" fmla="*/ 406682 h 916297"/>
              <a:gd name="connsiteX18" fmla="*/ 858514 w 2307207"/>
              <a:gd name="connsiteY18" fmla="*/ 450235 h 916297"/>
              <a:gd name="connsiteX19" fmla="*/ 944573 w 2307207"/>
              <a:gd name="connsiteY19" fmla="*/ 488255 h 916297"/>
              <a:gd name="connsiteX20" fmla="*/ 1016456 w 2307207"/>
              <a:gd name="connsiteY20" fmla="*/ 533117 h 916297"/>
              <a:gd name="connsiteX21" fmla="*/ 1092769 w 2307207"/>
              <a:gd name="connsiteY21" fmla="*/ 582738 h 916297"/>
              <a:gd name="connsiteX22" fmla="*/ 1152524 w 2307207"/>
              <a:gd name="connsiteY22" fmla="*/ 623681 h 916297"/>
              <a:gd name="connsiteX23" fmla="*/ 1195275 w 2307207"/>
              <a:gd name="connsiteY23" fmla="*/ 668620 h 916297"/>
              <a:gd name="connsiteX24" fmla="*/ 1264890 w 2307207"/>
              <a:gd name="connsiteY24" fmla="*/ 702036 h 916297"/>
              <a:gd name="connsiteX25" fmla="*/ 1305258 w 2307207"/>
              <a:gd name="connsiteY25" fmla="*/ 735259 h 916297"/>
              <a:gd name="connsiteX26" fmla="*/ 1370000 w 2307207"/>
              <a:gd name="connsiteY26" fmla="*/ 765909 h 916297"/>
              <a:gd name="connsiteX27" fmla="*/ 1434851 w 2307207"/>
              <a:gd name="connsiteY27" fmla="*/ 796560 h 916297"/>
              <a:gd name="connsiteX28" fmla="*/ 1526121 w 2307207"/>
              <a:gd name="connsiteY28" fmla="*/ 816074 h 916297"/>
              <a:gd name="connsiteX29" fmla="*/ 1585762 w 2307207"/>
              <a:gd name="connsiteY29" fmla="*/ 828441 h 916297"/>
              <a:gd name="connsiteX30" fmla="*/ 1654819 w 2307207"/>
              <a:gd name="connsiteY30" fmla="*/ 837468 h 916297"/>
              <a:gd name="connsiteX31" fmla="*/ 1692695 w 2307207"/>
              <a:gd name="connsiteY31" fmla="*/ 837930 h 916297"/>
              <a:gd name="connsiteX32" fmla="*/ 1745083 w 2307207"/>
              <a:gd name="connsiteY32" fmla="*/ 828867 h 916297"/>
              <a:gd name="connsiteX33" fmla="*/ 1799852 w 2307207"/>
              <a:gd name="connsiteY33" fmla="*/ 810662 h 916297"/>
              <a:gd name="connsiteX34" fmla="*/ 1854620 w 2307207"/>
              <a:gd name="connsiteY34" fmla="*/ 783317 h 916297"/>
              <a:gd name="connsiteX35" fmla="*/ 1902135 w 2307207"/>
              <a:gd name="connsiteY35" fmla="*/ 744833 h 916297"/>
              <a:gd name="connsiteX36" fmla="*/ 1954633 w 2307207"/>
              <a:gd name="connsiteY36" fmla="*/ 689027 h 916297"/>
              <a:gd name="connsiteX37" fmla="*/ 2014054 w 2307207"/>
              <a:gd name="connsiteY37" fmla="*/ 626922 h 916297"/>
              <a:gd name="connsiteX38" fmla="*/ 2073586 w 2307207"/>
              <a:gd name="connsiteY38" fmla="*/ 547111 h 916297"/>
              <a:gd name="connsiteX39" fmla="*/ 2123143 w 2307207"/>
              <a:gd name="connsiteY39" fmla="*/ 463385 h 916297"/>
              <a:gd name="connsiteX40" fmla="*/ 2177801 w 2307207"/>
              <a:gd name="connsiteY40" fmla="*/ 373280 h 916297"/>
              <a:gd name="connsiteX41" fmla="*/ 2222600 w 2307207"/>
              <a:gd name="connsiteY41" fmla="*/ 282218 h 916297"/>
              <a:gd name="connsiteX42" fmla="*/ 2253108 w 2307207"/>
              <a:gd name="connsiteY42" fmla="*/ 182780 h 916297"/>
              <a:gd name="connsiteX43" fmla="*/ 2274203 w 2307207"/>
              <a:gd name="connsiteY43" fmla="*/ 109154 h 916297"/>
              <a:gd name="connsiteX44" fmla="*/ 2307207 w 2307207"/>
              <a:gd name="connsiteY44" fmla="*/ 0 h 916297"/>
              <a:gd name="connsiteX45" fmla="*/ 2307207 w 2307207"/>
              <a:gd name="connsiteY45" fmla="*/ 0 h 916297"/>
              <a:gd name="connsiteX46" fmla="*/ 2307207 w 2307207"/>
              <a:gd name="connsiteY46"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337914 w 2307207"/>
              <a:gd name="connsiteY8" fmla="*/ 154781 h 916297"/>
              <a:gd name="connsiteX9" fmla="*/ 371250 w 2307207"/>
              <a:gd name="connsiteY9" fmla="*/ 150018 h 916297"/>
              <a:gd name="connsiteX10" fmla="*/ 418876 w 2307207"/>
              <a:gd name="connsiteY10" fmla="*/ 161925 h 916297"/>
              <a:gd name="connsiteX11" fmla="*/ 466501 w 2307207"/>
              <a:gd name="connsiteY11" fmla="*/ 188118 h 916297"/>
              <a:gd name="connsiteX12" fmla="*/ 526032 w 2307207"/>
              <a:gd name="connsiteY12" fmla="*/ 233362 h 916297"/>
              <a:gd name="connsiteX13" fmla="*/ 578420 w 2307207"/>
              <a:gd name="connsiteY13" fmla="*/ 288131 h 916297"/>
              <a:gd name="connsiteX14" fmla="*/ 626044 w 2307207"/>
              <a:gd name="connsiteY14" fmla="*/ 345281 h 916297"/>
              <a:gd name="connsiteX15" fmla="*/ 695101 w 2307207"/>
              <a:gd name="connsiteY15" fmla="*/ 431006 h 916297"/>
              <a:gd name="connsiteX16" fmla="*/ 773682 w 2307207"/>
              <a:gd name="connsiteY16" fmla="*/ 528637 h 916297"/>
              <a:gd name="connsiteX17" fmla="*/ 794107 w 2307207"/>
              <a:gd name="connsiteY17" fmla="*/ 406682 h 916297"/>
              <a:gd name="connsiteX18" fmla="*/ 858514 w 2307207"/>
              <a:gd name="connsiteY18" fmla="*/ 450235 h 916297"/>
              <a:gd name="connsiteX19" fmla="*/ 944573 w 2307207"/>
              <a:gd name="connsiteY19" fmla="*/ 488255 h 916297"/>
              <a:gd name="connsiteX20" fmla="*/ 1016456 w 2307207"/>
              <a:gd name="connsiteY20" fmla="*/ 533117 h 916297"/>
              <a:gd name="connsiteX21" fmla="*/ 1092769 w 2307207"/>
              <a:gd name="connsiteY21" fmla="*/ 582738 h 916297"/>
              <a:gd name="connsiteX22" fmla="*/ 1152524 w 2307207"/>
              <a:gd name="connsiteY22" fmla="*/ 623681 h 916297"/>
              <a:gd name="connsiteX23" fmla="*/ 1195275 w 2307207"/>
              <a:gd name="connsiteY23" fmla="*/ 668620 h 916297"/>
              <a:gd name="connsiteX24" fmla="*/ 1264890 w 2307207"/>
              <a:gd name="connsiteY24" fmla="*/ 702036 h 916297"/>
              <a:gd name="connsiteX25" fmla="*/ 1305258 w 2307207"/>
              <a:gd name="connsiteY25" fmla="*/ 735259 h 916297"/>
              <a:gd name="connsiteX26" fmla="*/ 1370000 w 2307207"/>
              <a:gd name="connsiteY26" fmla="*/ 765909 h 916297"/>
              <a:gd name="connsiteX27" fmla="*/ 1434851 w 2307207"/>
              <a:gd name="connsiteY27" fmla="*/ 796560 h 916297"/>
              <a:gd name="connsiteX28" fmla="*/ 1526121 w 2307207"/>
              <a:gd name="connsiteY28" fmla="*/ 816074 h 916297"/>
              <a:gd name="connsiteX29" fmla="*/ 1585762 w 2307207"/>
              <a:gd name="connsiteY29" fmla="*/ 828441 h 916297"/>
              <a:gd name="connsiteX30" fmla="*/ 1654819 w 2307207"/>
              <a:gd name="connsiteY30" fmla="*/ 837468 h 916297"/>
              <a:gd name="connsiteX31" fmla="*/ 1692695 w 2307207"/>
              <a:gd name="connsiteY31" fmla="*/ 837930 h 916297"/>
              <a:gd name="connsiteX32" fmla="*/ 1745083 w 2307207"/>
              <a:gd name="connsiteY32" fmla="*/ 828867 h 916297"/>
              <a:gd name="connsiteX33" fmla="*/ 1799852 w 2307207"/>
              <a:gd name="connsiteY33" fmla="*/ 810662 h 916297"/>
              <a:gd name="connsiteX34" fmla="*/ 1854620 w 2307207"/>
              <a:gd name="connsiteY34" fmla="*/ 783317 h 916297"/>
              <a:gd name="connsiteX35" fmla="*/ 1902135 w 2307207"/>
              <a:gd name="connsiteY35" fmla="*/ 744833 h 916297"/>
              <a:gd name="connsiteX36" fmla="*/ 1954633 w 2307207"/>
              <a:gd name="connsiteY36" fmla="*/ 689027 h 916297"/>
              <a:gd name="connsiteX37" fmla="*/ 2014054 w 2307207"/>
              <a:gd name="connsiteY37" fmla="*/ 626922 h 916297"/>
              <a:gd name="connsiteX38" fmla="*/ 2073586 w 2307207"/>
              <a:gd name="connsiteY38" fmla="*/ 547111 h 916297"/>
              <a:gd name="connsiteX39" fmla="*/ 2123143 w 2307207"/>
              <a:gd name="connsiteY39" fmla="*/ 463385 h 916297"/>
              <a:gd name="connsiteX40" fmla="*/ 2177801 w 2307207"/>
              <a:gd name="connsiteY40" fmla="*/ 373280 h 916297"/>
              <a:gd name="connsiteX41" fmla="*/ 2222600 w 2307207"/>
              <a:gd name="connsiteY41" fmla="*/ 282218 h 916297"/>
              <a:gd name="connsiteX42" fmla="*/ 2253108 w 2307207"/>
              <a:gd name="connsiteY42" fmla="*/ 182780 h 916297"/>
              <a:gd name="connsiteX43" fmla="*/ 2274203 w 2307207"/>
              <a:gd name="connsiteY43" fmla="*/ 109154 h 916297"/>
              <a:gd name="connsiteX44" fmla="*/ 2307207 w 2307207"/>
              <a:gd name="connsiteY44" fmla="*/ 0 h 916297"/>
              <a:gd name="connsiteX45" fmla="*/ 2307207 w 2307207"/>
              <a:gd name="connsiteY45" fmla="*/ 0 h 916297"/>
              <a:gd name="connsiteX46" fmla="*/ 2307207 w 2307207"/>
              <a:gd name="connsiteY46"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337914 w 2307207"/>
              <a:gd name="connsiteY8" fmla="*/ 154781 h 916297"/>
              <a:gd name="connsiteX9" fmla="*/ 418876 w 2307207"/>
              <a:gd name="connsiteY9" fmla="*/ 161925 h 916297"/>
              <a:gd name="connsiteX10" fmla="*/ 466501 w 2307207"/>
              <a:gd name="connsiteY10" fmla="*/ 188118 h 916297"/>
              <a:gd name="connsiteX11" fmla="*/ 526032 w 2307207"/>
              <a:gd name="connsiteY11" fmla="*/ 233362 h 916297"/>
              <a:gd name="connsiteX12" fmla="*/ 578420 w 2307207"/>
              <a:gd name="connsiteY12" fmla="*/ 288131 h 916297"/>
              <a:gd name="connsiteX13" fmla="*/ 626044 w 2307207"/>
              <a:gd name="connsiteY13" fmla="*/ 345281 h 916297"/>
              <a:gd name="connsiteX14" fmla="*/ 695101 w 2307207"/>
              <a:gd name="connsiteY14" fmla="*/ 431006 h 916297"/>
              <a:gd name="connsiteX15" fmla="*/ 773682 w 2307207"/>
              <a:gd name="connsiteY15" fmla="*/ 528637 h 916297"/>
              <a:gd name="connsiteX16" fmla="*/ 794107 w 2307207"/>
              <a:gd name="connsiteY16" fmla="*/ 406682 h 916297"/>
              <a:gd name="connsiteX17" fmla="*/ 858514 w 2307207"/>
              <a:gd name="connsiteY17" fmla="*/ 450235 h 916297"/>
              <a:gd name="connsiteX18" fmla="*/ 944573 w 2307207"/>
              <a:gd name="connsiteY18" fmla="*/ 488255 h 916297"/>
              <a:gd name="connsiteX19" fmla="*/ 1016456 w 2307207"/>
              <a:gd name="connsiteY19" fmla="*/ 533117 h 916297"/>
              <a:gd name="connsiteX20" fmla="*/ 1092769 w 2307207"/>
              <a:gd name="connsiteY20" fmla="*/ 582738 h 916297"/>
              <a:gd name="connsiteX21" fmla="*/ 1152524 w 2307207"/>
              <a:gd name="connsiteY21" fmla="*/ 623681 h 916297"/>
              <a:gd name="connsiteX22" fmla="*/ 1195275 w 2307207"/>
              <a:gd name="connsiteY22" fmla="*/ 668620 h 916297"/>
              <a:gd name="connsiteX23" fmla="*/ 1264890 w 2307207"/>
              <a:gd name="connsiteY23" fmla="*/ 702036 h 916297"/>
              <a:gd name="connsiteX24" fmla="*/ 1305258 w 2307207"/>
              <a:gd name="connsiteY24" fmla="*/ 735259 h 916297"/>
              <a:gd name="connsiteX25" fmla="*/ 1370000 w 2307207"/>
              <a:gd name="connsiteY25" fmla="*/ 765909 h 916297"/>
              <a:gd name="connsiteX26" fmla="*/ 1434851 w 2307207"/>
              <a:gd name="connsiteY26" fmla="*/ 796560 h 916297"/>
              <a:gd name="connsiteX27" fmla="*/ 1526121 w 2307207"/>
              <a:gd name="connsiteY27" fmla="*/ 816074 h 916297"/>
              <a:gd name="connsiteX28" fmla="*/ 1585762 w 2307207"/>
              <a:gd name="connsiteY28" fmla="*/ 828441 h 916297"/>
              <a:gd name="connsiteX29" fmla="*/ 1654819 w 2307207"/>
              <a:gd name="connsiteY29" fmla="*/ 837468 h 916297"/>
              <a:gd name="connsiteX30" fmla="*/ 1692695 w 2307207"/>
              <a:gd name="connsiteY30" fmla="*/ 837930 h 916297"/>
              <a:gd name="connsiteX31" fmla="*/ 1745083 w 2307207"/>
              <a:gd name="connsiteY31" fmla="*/ 828867 h 916297"/>
              <a:gd name="connsiteX32" fmla="*/ 1799852 w 2307207"/>
              <a:gd name="connsiteY32" fmla="*/ 810662 h 916297"/>
              <a:gd name="connsiteX33" fmla="*/ 1854620 w 2307207"/>
              <a:gd name="connsiteY33" fmla="*/ 783317 h 916297"/>
              <a:gd name="connsiteX34" fmla="*/ 1902135 w 2307207"/>
              <a:gd name="connsiteY34" fmla="*/ 744833 h 916297"/>
              <a:gd name="connsiteX35" fmla="*/ 1954633 w 2307207"/>
              <a:gd name="connsiteY35" fmla="*/ 689027 h 916297"/>
              <a:gd name="connsiteX36" fmla="*/ 2014054 w 2307207"/>
              <a:gd name="connsiteY36" fmla="*/ 626922 h 916297"/>
              <a:gd name="connsiteX37" fmla="*/ 2073586 w 2307207"/>
              <a:gd name="connsiteY37" fmla="*/ 547111 h 916297"/>
              <a:gd name="connsiteX38" fmla="*/ 2123143 w 2307207"/>
              <a:gd name="connsiteY38" fmla="*/ 463385 h 916297"/>
              <a:gd name="connsiteX39" fmla="*/ 2177801 w 2307207"/>
              <a:gd name="connsiteY39" fmla="*/ 373280 h 916297"/>
              <a:gd name="connsiteX40" fmla="*/ 2222600 w 2307207"/>
              <a:gd name="connsiteY40" fmla="*/ 282218 h 916297"/>
              <a:gd name="connsiteX41" fmla="*/ 2253108 w 2307207"/>
              <a:gd name="connsiteY41" fmla="*/ 182780 h 916297"/>
              <a:gd name="connsiteX42" fmla="*/ 2274203 w 2307207"/>
              <a:gd name="connsiteY42" fmla="*/ 109154 h 916297"/>
              <a:gd name="connsiteX43" fmla="*/ 2307207 w 2307207"/>
              <a:gd name="connsiteY43" fmla="*/ 0 h 916297"/>
              <a:gd name="connsiteX44" fmla="*/ 2307207 w 2307207"/>
              <a:gd name="connsiteY44" fmla="*/ 0 h 916297"/>
              <a:gd name="connsiteX45" fmla="*/ 2307207 w 2307207"/>
              <a:gd name="connsiteY45"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418876 w 2307207"/>
              <a:gd name="connsiteY8" fmla="*/ 161925 h 916297"/>
              <a:gd name="connsiteX9" fmla="*/ 466501 w 2307207"/>
              <a:gd name="connsiteY9" fmla="*/ 188118 h 916297"/>
              <a:gd name="connsiteX10" fmla="*/ 526032 w 2307207"/>
              <a:gd name="connsiteY10" fmla="*/ 233362 h 916297"/>
              <a:gd name="connsiteX11" fmla="*/ 578420 w 2307207"/>
              <a:gd name="connsiteY11" fmla="*/ 288131 h 916297"/>
              <a:gd name="connsiteX12" fmla="*/ 626044 w 2307207"/>
              <a:gd name="connsiteY12" fmla="*/ 345281 h 916297"/>
              <a:gd name="connsiteX13" fmla="*/ 695101 w 2307207"/>
              <a:gd name="connsiteY13" fmla="*/ 431006 h 916297"/>
              <a:gd name="connsiteX14" fmla="*/ 773682 w 2307207"/>
              <a:gd name="connsiteY14" fmla="*/ 528637 h 916297"/>
              <a:gd name="connsiteX15" fmla="*/ 794107 w 2307207"/>
              <a:gd name="connsiteY15" fmla="*/ 406682 h 916297"/>
              <a:gd name="connsiteX16" fmla="*/ 858514 w 2307207"/>
              <a:gd name="connsiteY16" fmla="*/ 450235 h 916297"/>
              <a:gd name="connsiteX17" fmla="*/ 944573 w 2307207"/>
              <a:gd name="connsiteY17" fmla="*/ 488255 h 916297"/>
              <a:gd name="connsiteX18" fmla="*/ 1016456 w 2307207"/>
              <a:gd name="connsiteY18" fmla="*/ 533117 h 916297"/>
              <a:gd name="connsiteX19" fmla="*/ 1092769 w 2307207"/>
              <a:gd name="connsiteY19" fmla="*/ 582738 h 916297"/>
              <a:gd name="connsiteX20" fmla="*/ 1152524 w 2307207"/>
              <a:gd name="connsiteY20" fmla="*/ 623681 h 916297"/>
              <a:gd name="connsiteX21" fmla="*/ 1195275 w 2307207"/>
              <a:gd name="connsiteY21" fmla="*/ 668620 h 916297"/>
              <a:gd name="connsiteX22" fmla="*/ 1264890 w 2307207"/>
              <a:gd name="connsiteY22" fmla="*/ 702036 h 916297"/>
              <a:gd name="connsiteX23" fmla="*/ 1305258 w 2307207"/>
              <a:gd name="connsiteY23" fmla="*/ 735259 h 916297"/>
              <a:gd name="connsiteX24" fmla="*/ 1370000 w 2307207"/>
              <a:gd name="connsiteY24" fmla="*/ 765909 h 916297"/>
              <a:gd name="connsiteX25" fmla="*/ 1434851 w 2307207"/>
              <a:gd name="connsiteY25" fmla="*/ 796560 h 916297"/>
              <a:gd name="connsiteX26" fmla="*/ 1526121 w 2307207"/>
              <a:gd name="connsiteY26" fmla="*/ 816074 h 916297"/>
              <a:gd name="connsiteX27" fmla="*/ 1585762 w 2307207"/>
              <a:gd name="connsiteY27" fmla="*/ 828441 h 916297"/>
              <a:gd name="connsiteX28" fmla="*/ 1654819 w 2307207"/>
              <a:gd name="connsiteY28" fmla="*/ 837468 h 916297"/>
              <a:gd name="connsiteX29" fmla="*/ 1692695 w 2307207"/>
              <a:gd name="connsiteY29" fmla="*/ 837930 h 916297"/>
              <a:gd name="connsiteX30" fmla="*/ 1745083 w 2307207"/>
              <a:gd name="connsiteY30" fmla="*/ 828867 h 916297"/>
              <a:gd name="connsiteX31" fmla="*/ 1799852 w 2307207"/>
              <a:gd name="connsiteY31" fmla="*/ 810662 h 916297"/>
              <a:gd name="connsiteX32" fmla="*/ 1854620 w 2307207"/>
              <a:gd name="connsiteY32" fmla="*/ 783317 h 916297"/>
              <a:gd name="connsiteX33" fmla="*/ 1902135 w 2307207"/>
              <a:gd name="connsiteY33" fmla="*/ 744833 h 916297"/>
              <a:gd name="connsiteX34" fmla="*/ 1954633 w 2307207"/>
              <a:gd name="connsiteY34" fmla="*/ 689027 h 916297"/>
              <a:gd name="connsiteX35" fmla="*/ 2014054 w 2307207"/>
              <a:gd name="connsiteY35" fmla="*/ 626922 h 916297"/>
              <a:gd name="connsiteX36" fmla="*/ 2073586 w 2307207"/>
              <a:gd name="connsiteY36" fmla="*/ 547111 h 916297"/>
              <a:gd name="connsiteX37" fmla="*/ 2123143 w 2307207"/>
              <a:gd name="connsiteY37" fmla="*/ 463385 h 916297"/>
              <a:gd name="connsiteX38" fmla="*/ 2177801 w 2307207"/>
              <a:gd name="connsiteY38" fmla="*/ 373280 h 916297"/>
              <a:gd name="connsiteX39" fmla="*/ 2222600 w 2307207"/>
              <a:gd name="connsiteY39" fmla="*/ 282218 h 916297"/>
              <a:gd name="connsiteX40" fmla="*/ 2253108 w 2307207"/>
              <a:gd name="connsiteY40" fmla="*/ 182780 h 916297"/>
              <a:gd name="connsiteX41" fmla="*/ 2274203 w 2307207"/>
              <a:gd name="connsiteY41" fmla="*/ 109154 h 916297"/>
              <a:gd name="connsiteX42" fmla="*/ 2307207 w 2307207"/>
              <a:gd name="connsiteY42" fmla="*/ 0 h 916297"/>
              <a:gd name="connsiteX43" fmla="*/ 2307207 w 2307207"/>
              <a:gd name="connsiteY43" fmla="*/ 0 h 916297"/>
              <a:gd name="connsiteX44" fmla="*/ 2307207 w 2307207"/>
              <a:gd name="connsiteY44"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466501 w 2307207"/>
              <a:gd name="connsiteY8" fmla="*/ 188118 h 916297"/>
              <a:gd name="connsiteX9" fmla="*/ 526032 w 2307207"/>
              <a:gd name="connsiteY9" fmla="*/ 233362 h 916297"/>
              <a:gd name="connsiteX10" fmla="*/ 578420 w 2307207"/>
              <a:gd name="connsiteY10" fmla="*/ 288131 h 916297"/>
              <a:gd name="connsiteX11" fmla="*/ 626044 w 2307207"/>
              <a:gd name="connsiteY11" fmla="*/ 345281 h 916297"/>
              <a:gd name="connsiteX12" fmla="*/ 695101 w 2307207"/>
              <a:gd name="connsiteY12" fmla="*/ 431006 h 916297"/>
              <a:gd name="connsiteX13" fmla="*/ 773682 w 2307207"/>
              <a:gd name="connsiteY13" fmla="*/ 528637 h 916297"/>
              <a:gd name="connsiteX14" fmla="*/ 794107 w 2307207"/>
              <a:gd name="connsiteY14" fmla="*/ 406682 h 916297"/>
              <a:gd name="connsiteX15" fmla="*/ 858514 w 2307207"/>
              <a:gd name="connsiteY15" fmla="*/ 450235 h 916297"/>
              <a:gd name="connsiteX16" fmla="*/ 944573 w 2307207"/>
              <a:gd name="connsiteY16" fmla="*/ 488255 h 916297"/>
              <a:gd name="connsiteX17" fmla="*/ 1016456 w 2307207"/>
              <a:gd name="connsiteY17" fmla="*/ 533117 h 916297"/>
              <a:gd name="connsiteX18" fmla="*/ 1092769 w 2307207"/>
              <a:gd name="connsiteY18" fmla="*/ 582738 h 916297"/>
              <a:gd name="connsiteX19" fmla="*/ 1152524 w 2307207"/>
              <a:gd name="connsiteY19" fmla="*/ 623681 h 916297"/>
              <a:gd name="connsiteX20" fmla="*/ 1195275 w 2307207"/>
              <a:gd name="connsiteY20" fmla="*/ 668620 h 916297"/>
              <a:gd name="connsiteX21" fmla="*/ 1264890 w 2307207"/>
              <a:gd name="connsiteY21" fmla="*/ 702036 h 916297"/>
              <a:gd name="connsiteX22" fmla="*/ 1305258 w 2307207"/>
              <a:gd name="connsiteY22" fmla="*/ 735259 h 916297"/>
              <a:gd name="connsiteX23" fmla="*/ 1370000 w 2307207"/>
              <a:gd name="connsiteY23" fmla="*/ 765909 h 916297"/>
              <a:gd name="connsiteX24" fmla="*/ 1434851 w 2307207"/>
              <a:gd name="connsiteY24" fmla="*/ 796560 h 916297"/>
              <a:gd name="connsiteX25" fmla="*/ 1526121 w 2307207"/>
              <a:gd name="connsiteY25" fmla="*/ 816074 h 916297"/>
              <a:gd name="connsiteX26" fmla="*/ 1585762 w 2307207"/>
              <a:gd name="connsiteY26" fmla="*/ 828441 h 916297"/>
              <a:gd name="connsiteX27" fmla="*/ 1654819 w 2307207"/>
              <a:gd name="connsiteY27" fmla="*/ 837468 h 916297"/>
              <a:gd name="connsiteX28" fmla="*/ 1692695 w 2307207"/>
              <a:gd name="connsiteY28" fmla="*/ 837930 h 916297"/>
              <a:gd name="connsiteX29" fmla="*/ 1745083 w 2307207"/>
              <a:gd name="connsiteY29" fmla="*/ 828867 h 916297"/>
              <a:gd name="connsiteX30" fmla="*/ 1799852 w 2307207"/>
              <a:gd name="connsiteY30" fmla="*/ 810662 h 916297"/>
              <a:gd name="connsiteX31" fmla="*/ 1854620 w 2307207"/>
              <a:gd name="connsiteY31" fmla="*/ 783317 h 916297"/>
              <a:gd name="connsiteX32" fmla="*/ 1902135 w 2307207"/>
              <a:gd name="connsiteY32" fmla="*/ 744833 h 916297"/>
              <a:gd name="connsiteX33" fmla="*/ 1954633 w 2307207"/>
              <a:gd name="connsiteY33" fmla="*/ 689027 h 916297"/>
              <a:gd name="connsiteX34" fmla="*/ 2014054 w 2307207"/>
              <a:gd name="connsiteY34" fmla="*/ 626922 h 916297"/>
              <a:gd name="connsiteX35" fmla="*/ 2073586 w 2307207"/>
              <a:gd name="connsiteY35" fmla="*/ 547111 h 916297"/>
              <a:gd name="connsiteX36" fmla="*/ 2123143 w 2307207"/>
              <a:gd name="connsiteY36" fmla="*/ 463385 h 916297"/>
              <a:gd name="connsiteX37" fmla="*/ 2177801 w 2307207"/>
              <a:gd name="connsiteY37" fmla="*/ 373280 h 916297"/>
              <a:gd name="connsiteX38" fmla="*/ 2222600 w 2307207"/>
              <a:gd name="connsiteY38" fmla="*/ 282218 h 916297"/>
              <a:gd name="connsiteX39" fmla="*/ 2253108 w 2307207"/>
              <a:gd name="connsiteY39" fmla="*/ 182780 h 916297"/>
              <a:gd name="connsiteX40" fmla="*/ 2274203 w 2307207"/>
              <a:gd name="connsiteY40" fmla="*/ 109154 h 916297"/>
              <a:gd name="connsiteX41" fmla="*/ 2307207 w 2307207"/>
              <a:gd name="connsiteY41" fmla="*/ 0 h 916297"/>
              <a:gd name="connsiteX42" fmla="*/ 2307207 w 2307207"/>
              <a:gd name="connsiteY42" fmla="*/ 0 h 916297"/>
              <a:gd name="connsiteX43" fmla="*/ 2307207 w 2307207"/>
              <a:gd name="connsiteY43"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526032 w 2307207"/>
              <a:gd name="connsiteY8" fmla="*/ 233362 h 916297"/>
              <a:gd name="connsiteX9" fmla="*/ 578420 w 2307207"/>
              <a:gd name="connsiteY9" fmla="*/ 288131 h 916297"/>
              <a:gd name="connsiteX10" fmla="*/ 626044 w 2307207"/>
              <a:gd name="connsiteY10" fmla="*/ 345281 h 916297"/>
              <a:gd name="connsiteX11" fmla="*/ 695101 w 2307207"/>
              <a:gd name="connsiteY11" fmla="*/ 431006 h 916297"/>
              <a:gd name="connsiteX12" fmla="*/ 773682 w 2307207"/>
              <a:gd name="connsiteY12" fmla="*/ 528637 h 916297"/>
              <a:gd name="connsiteX13" fmla="*/ 794107 w 2307207"/>
              <a:gd name="connsiteY13" fmla="*/ 406682 h 916297"/>
              <a:gd name="connsiteX14" fmla="*/ 858514 w 2307207"/>
              <a:gd name="connsiteY14" fmla="*/ 450235 h 916297"/>
              <a:gd name="connsiteX15" fmla="*/ 944573 w 2307207"/>
              <a:gd name="connsiteY15" fmla="*/ 488255 h 916297"/>
              <a:gd name="connsiteX16" fmla="*/ 1016456 w 2307207"/>
              <a:gd name="connsiteY16" fmla="*/ 533117 h 916297"/>
              <a:gd name="connsiteX17" fmla="*/ 1092769 w 2307207"/>
              <a:gd name="connsiteY17" fmla="*/ 582738 h 916297"/>
              <a:gd name="connsiteX18" fmla="*/ 1152524 w 2307207"/>
              <a:gd name="connsiteY18" fmla="*/ 623681 h 916297"/>
              <a:gd name="connsiteX19" fmla="*/ 1195275 w 2307207"/>
              <a:gd name="connsiteY19" fmla="*/ 668620 h 916297"/>
              <a:gd name="connsiteX20" fmla="*/ 1264890 w 2307207"/>
              <a:gd name="connsiteY20" fmla="*/ 702036 h 916297"/>
              <a:gd name="connsiteX21" fmla="*/ 1305258 w 2307207"/>
              <a:gd name="connsiteY21" fmla="*/ 735259 h 916297"/>
              <a:gd name="connsiteX22" fmla="*/ 1370000 w 2307207"/>
              <a:gd name="connsiteY22" fmla="*/ 765909 h 916297"/>
              <a:gd name="connsiteX23" fmla="*/ 1434851 w 2307207"/>
              <a:gd name="connsiteY23" fmla="*/ 796560 h 916297"/>
              <a:gd name="connsiteX24" fmla="*/ 1526121 w 2307207"/>
              <a:gd name="connsiteY24" fmla="*/ 816074 h 916297"/>
              <a:gd name="connsiteX25" fmla="*/ 1585762 w 2307207"/>
              <a:gd name="connsiteY25" fmla="*/ 828441 h 916297"/>
              <a:gd name="connsiteX26" fmla="*/ 1654819 w 2307207"/>
              <a:gd name="connsiteY26" fmla="*/ 837468 h 916297"/>
              <a:gd name="connsiteX27" fmla="*/ 1692695 w 2307207"/>
              <a:gd name="connsiteY27" fmla="*/ 837930 h 916297"/>
              <a:gd name="connsiteX28" fmla="*/ 1745083 w 2307207"/>
              <a:gd name="connsiteY28" fmla="*/ 828867 h 916297"/>
              <a:gd name="connsiteX29" fmla="*/ 1799852 w 2307207"/>
              <a:gd name="connsiteY29" fmla="*/ 810662 h 916297"/>
              <a:gd name="connsiteX30" fmla="*/ 1854620 w 2307207"/>
              <a:gd name="connsiteY30" fmla="*/ 783317 h 916297"/>
              <a:gd name="connsiteX31" fmla="*/ 1902135 w 2307207"/>
              <a:gd name="connsiteY31" fmla="*/ 744833 h 916297"/>
              <a:gd name="connsiteX32" fmla="*/ 1954633 w 2307207"/>
              <a:gd name="connsiteY32" fmla="*/ 689027 h 916297"/>
              <a:gd name="connsiteX33" fmla="*/ 2014054 w 2307207"/>
              <a:gd name="connsiteY33" fmla="*/ 626922 h 916297"/>
              <a:gd name="connsiteX34" fmla="*/ 2073586 w 2307207"/>
              <a:gd name="connsiteY34" fmla="*/ 547111 h 916297"/>
              <a:gd name="connsiteX35" fmla="*/ 2123143 w 2307207"/>
              <a:gd name="connsiteY35" fmla="*/ 463385 h 916297"/>
              <a:gd name="connsiteX36" fmla="*/ 2177801 w 2307207"/>
              <a:gd name="connsiteY36" fmla="*/ 373280 h 916297"/>
              <a:gd name="connsiteX37" fmla="*/ 2222600 w 2307207"/>
              <a:gd name="connsiteY37" fmla="*/ 282218 h 916297"/>
              <a:gd name="connsiteX38" fmla="*/ 2253108 w 2307207"/>
              <a:gd name="connsiteY38" fmla="*/ 182780 h 916297"/>
              <a:gd name="connsiteX39" fmla="*/ 2274203 w 2307207"/>
              <a:gd name="connsiteY39" fmla="*/ 109154 h 916297"/>
              <a:gd name="connsiteX40" fmla="*/ 2307207 w 2307207"/>
              <a:gd name="connsiteY40" fmla="*/ 0 h 916297"/>
              <a:gd name="connsiteX41" fmla="*/ 2307207 w 2307207"/>
              <a:gd name="connsiteY41" fmla="*/ 0 h 916297"/>
              <a:gd name="connsiteX42" fmla="*/ 2307207 w 2307207"/>
              <a:gd name="connsiteY42"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456903 w 2307207"/>
              <a:gd name="connsiteY7" fmla="*/ 357152 h 916297"/>
              <a:gd name="connsiteX8" fmla="*/ 578420 w 2307207"/>
              <a:gd name="connsiteY8" fmla="*/ 288131 h 916297"/>
              <a:gd name="connsiteX9" fmla="*/ 626044 w 2307207"/>
              <a:gd name="connsiteY9" fmla="*/ 345281 h 916297"/>
              <a:gd name="connsiteX10" fmla="*/ 695101 w 2307207"/>
              <a:gd name="connsiteY10" fmla="*/ 431006 h 916297"/>
              <a:gd name="connsiteX11" fmla="*/ 773682 w 2307207"/>
              <a:gd name="connsiteY11" fmla="*/ 528637 h 916297"/>
              <a:gd name="connsiteX12" fmla="*/ 794107 w 2307207"/>
              <a:gd name="connsiteY12" fmla="*/ 406682 h 916297"/>
              <a:gd name="connsiteX13" fmla="*/ 858514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195275 w 2307207"/>
              <a:gd name="connsiteY18" fmla="*/ 668620 h 916297"/>
              <a:gd name="connsiteX19" fmla="*/ 1264890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26121 w 2307207"/>
              <a:gd name="connsiteY23" fmla="*/ 816074 h 916297"/>
              <a:gd name="connsiteX24" fmla="*/ 1585762 w 2307207"/>
              <a:gd name="connsiteY24" fmla="*/ 828441 h 916297"/>
              <a:gd name="connsiteX25" fmla="*/ 165481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78420 w 2307207"/>
              <a:gd name="connsiteY8" fmla="*/ 288131 h 916297"/>
              <a:gd name="connsiteX9" fmla="*/ 626044 w 2307207"/>
              <a:gd name="connsiteY9" fmla="*/ 345281 h 916297"/>
              <a:gd name="connsiteX10" fmla="*/ 695101 w 2307207"/>
              <a:gd name="connsiteY10" fmla="*/ 431006 h 916297"/>
              <a:gd name="connsiteX11" fmla="*/ 773682 w 2307207"/>
              <a:gd name="connsiteY11" fmla="*/ 528637 h 916297"/>
              <a:gd name="connsiteX12" fmla="*/ 794107 w 2307207"/>
              <a:gd name="connsiteY12" fmla="*/ 406682 h 916297"/>
              <a:gd name="connsiteX13" fmla="*/ 858514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195275 w 2307207"/>
              <a:gd name="connsiteY18" fmla="*/ 668620 h 916297"/>
              <a:gd name="connsiteX19" fmla="*/ 1264890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26121 w 2307207"/>
              <a:gd name="connsiteY23" fmla="*/ 816074 h 916297"/>
              <a:gd name="connsiteX24" fmla="*/ 1585762 w 2307207"/>
              <a:gd name="connsiteY24" fmla="*/ 828441 h 916297"/>
              <a:gd name="connsiteX25" fmla="*/ 165481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78420 w 2307207"/>
              <a:gd name="connsiteY8" fmla="*/ 288131 h 916297"/>
              <a:gd name="connsiteX9" fmla="*/ 626044 w 2307207"/>
              <a:gd name="connsiteY9" fmla="*/ 345281 h 916297"/>
              <a:gd name="connsiteX10" fmla="*/ 695101 w 2307207"/>
              <a:gd name="connsiteY10" fmla="*/ 431006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195275 w 2307207"/>
              <a:gd name="connsiteY17" fmla="*/ 668620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78420 w 2307207"/>
              <a:gd name="connsiteY8" fmla="*/ 288131 h 916297"/>
              <a:gd name="connsiteX9" fmla="*/ 626044 w 2307207"/>
              <a:gd name="connsiteY9" fmla="*/ 345281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195275 w 2307207"/>
              <a:gd name="connsiteY17" fmla="*/ 668620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78420 w 2307207"/>
              <a:gd name="connsiteY8" fmla="*/ 288131 h 916297"/>
              <a:gd name="connsiteX9" fmla="*/ 626044 w 2307207"/>
              <a:gd name="connsiteY9" fmla="*/ 345281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195275 w 2307207"/>
              <a:gd name="connsiteY17" fmla="*/ 668620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78420 w 2307207"/>
              <a:gd name="connsiteY8" fmla="*/ 288131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195275 w 2307207"/>
              <a:gd name="connsiteY17" fmla="*/ 668620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78420 w 2307207"/>
              <a:gd name="connsiteY8" fmla="*/ 288131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195275 w 2307207"/>
              <a:gd name="connsiteY17" fmla="*/ 668620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63909 w 2307207"/>
              <a:gd name="connsiteY8" fmla="*/ 364757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195275 w 2307207"/>
              <a:gd name="connsiteY17" fmla="*/ 668620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63909 w 2307207"/>
              <a:gd name="connsiteY8" fmla="*/ 364757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195275 w 2307207"/>
              <a:gd name="connsiteY17" fmla="*/ 668620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63909 w 2307207"/>
              <a:gd name="connsiteY8" fmla="*/ 364757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64890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33100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63909 w 2307207"/>
              <a:gd name="connsiteY8" fmla="*/ 364757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40356 w 2307207"/>
              <a:gd name="connsiteY4" fmla="*/ 535403 h 916297"/>
              <a:gd name="connsiteX5" fmla="*/ 305320 w 2307207"/>
              <a:gd name="connsiteY5" fmla="*/ 475987 h 916297"/>
              <a:gd name="connsiteX6" fmla="*/ 375047 w 2307207"/>
              <a:gd name="connsiteY6" fmla="*/ 409810 h 916297"/>
              <a:gd name="connsiteX7" fmla="*/ 500435 w 2307207"/>
              <a:gd name="connsiteY7" fmla="*/ 368099 h 916297"/>
              <a:gd name="connsiteX8" fmla="*/ 563909 w 2307207"/>
              <a:gd name="connsiteY8" fmla="*/ 364757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40356 w 2307207"/>
              <a:gd name="connsiteY4" fmla="*/ 535403 h 916297"/>
              <a:gd name="connsiteX5" fmla="*/ 305320 w 2307207"/>
              <a:gd name="connsiteY5" fmla="*/ 473797 h 916297"/>
              <a:gd name="connsiteX6" fmla="*/ 375047 w 2307207"/>
              <a:gd name="connsiteY6" fmla="*/ 409810 h 916297"/>
              <a:gd name="connsiteX7" fmla="*/ 500435 w 2307207"/>
              <a:gd name="connsiteY7" fmla="*/ 368099 h 916297"/>
              <a:gd name="connsiteX8" fmla="*/ 563909 w 2307207"/>
              <a:gd name="connsiteY8" fmla="*/ 364757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40356 w 2307207"/>
              <a:gd name="connsiteY4" fmla="*/ 535403 h 916297"/>
              <a:gd name="connsiteX5" fmla="*/ 305320 w 2307207"/>
              <a:gd name="connsiteY5" fmla="*/ 473797 h 916297"/>
              <a:gd name="connsiteX6" fmla="*/ 375047 w 2307207"/>
              <a:gd name="connsiteY6" fmla="*/ 409810 h 916297"/>
              <a:gd name="connsiteX7" fmla="*/ 449647 w 2307207"/>
              <a:gd name="connsiteY7" fmla="*/ 381235 h 916297"/>
              <a:gd name="connsiteX8" fmla="*/ 563909 w 2307207"/>
              <a:gd name="connsiteY8" fmla="*/ 364757 h 916297"/>
              <a:gd name="connsiteX9" fmla="*/ 597023 w 2307207"/>
              <a:gd name="connsiteY9" fmla="*/ 362795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40356 w 2307207"/>
              <a:gd name="connsiteY4" fmla="*/ 535403 h 916297"/>
              <a:gd name="connsiteX5" fmla="*/ 305320 w 2307207"/>
              <a:gd name="connsiteY5" fmla="*/ 473797 h 916297"/>
              <a:gd name="connsiteX6" fmla="*/ 375047 w 2307207"/>
              <a:gd name="connsiteY6" fmla="*/ 409810 h 916297"/>
              <a:gd name="connsiteX7" fmla="*/ 449647 w 2307207"/>
              <a:gd name="connsiteY7" fmla="*/ 381235 h 916297"/>
              <a:gd name="connsiteX8" fmla="*/ 563909 w 2307207"/>
              <a:gd name="connsiteY8" fmla="*/ 364757 h 916297"/>
              <a:gd name="connsiteX9" fmla="*/ 618788 w 2307207"/>
              <a:gd name="connsiteY9" fmla="*/ 367174 h 916297"/>
              <a:gd name="connsiteX10" fmla="*/ 709611 w 2307207"/>
              <a:gd name="connsiteY10" fmla="*/ 387220 h 916297"/>
              <a:gd name="connsiteX11" fmla="*/ 794107 w 2307207"/>
              <a:gd name="connsiteY11" fmla="*/ 406682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40356 w 2307207"/>
              <a:gd name="connsiteY4" fmla="*/ 535403 h 916297"/>
              <a:gd name="connsiteX5" fmla="*/ 305320 w 2307207"/>
              <a:gd name="connsiteY5" fmla="*/ 473797 h 916297"/>
              <a:gd name="connsiteX6" fmla="*/ 375047 w 2307207"/>
              <a:gd name="connsiteY6" fmla="*/ 409810 h 916297"/>
              <a:gd name="connsiteX7" fmla="*/ 449647 w 2307207"/>
              <a:gd name="connsiteY7" fmla="*/ 381235 h 916297"/>
              <a:gd name="connsiteX8" fmla="*/ 563909 w 2307207"/>
              <a:gd name="connsiteY8" fmla="*/ 364757 h 916297"/>
              <a:gd name="connsiteX9" fmla="*/ 618788 w 2307207"/>
              <a:gd name="connsiteY9" fmla="*/ 367174 h 916297"/>
              <a:gd name="connsiteX10" fmla="*/ 709611 w 2307207"/>
              <a:gd name="connsiteY10" fmla="*/ 387220 h 916297"/>
              <a:gd name="connsiteX11" fmla="*/ 794107 w 2307207"/>
              <a:gd name="connsiteY11" fmla="*/ 415439 h 916297"/>
              <a:gd name="connsiteX12" fmla="*/ 858514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40356 w 2307207"/>
              <a:gd name="connsiteY4" fmla="*/ 535403 h 916297"/>
              <a:gd name="connsiteX5" fmla="*/ 305320 w 2307207"/>
              <a:gd name="connsiteY5" fmla="*/ 473797 h 916297"/>
              <a:gd name="connsiteX6" fmla="*/ 375047 w 2307207"/>
              <a:gd name="connsiteY6" fmla="*/ 409810 h 916297"/>
              <a:gd name="connsiteX7" fmla="*/ 449647 w 2307207"/>
              <a:gd name="connsiteY7" fmla="*/ 381235 h 916297"/>
              <a:gd name="connsiteX8" fmla="*/ 563909 w 2307207"/>
              <a:gd name="connsiteY8" fmla="*/ 364757 h 916297"/>
              <a:gd name="connsiteX9" fmla="*/ 618788 w 2307207"/>
              <a:gd name="connsiteY9" fmla="*/ 367174 h 916297"/>
              <a:gd name="connsiteX10" fmla="*/ 709611 w 2307207"/>
              <a:gd name="connsiteY10" fmla="*/ 387220 h 916297"/>
              <a:gd name="connsiteX11" fmla="*/ 794107 w 2307207"/>
              <a:gd name="connsiteY11" fmla="*/ 415439 h 916297"/>
              <a:gd name="connsiteX12" fmla="*/ 865768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305320 w 2307207"/>
              <a:gd name="connsiteY5" fmla="*/ 473797 h 916297"/>
              <a:gd name="connsiteX6" fmla="*/ 375047 w 2307207"/>
              <a:gd name="connsiteY6" fmla="*/ 409810 h 916297"/>
              <a:gd name="connsiteX7" fmla="*/ 449647 w 2307207"/>
              <a:gd name="connsiteY7" fmla="*/ 381235 h 916297"/>
              <a:gd name="connsiteX8" fmla="*/ 563909 w 2307207"/>
              <a:gd name="connsiteY8" fmla="*/ 364757 h 916297"/>
              <a:gd name="connsiteX9" fmla="*/ 618788 w 2307207"/>
              <a:gd name="connsiteY9" fmla="*/ 367174 h 916297"/>
              <a:gd name="connsiteX10" fmla="*/ 709611 w 2307207"/>
              <a:gd name="connsiteY10" fmla="*/ 387220 h 916297"/>
              <a:gd name="connsiteX11" fmla="*/ 794107 w 2307207"/>
              <a:gd name="connsiteY11" fmla="*/ 415439 h 916297"/>
              <a:gd name="connsiteX12" fmla="*/ 865768 w 2307207"/>
              <a:gd name="connsiteY12" fmla="*/ 450235 h 916297"/>
              <a:gd name="connsiteX13" fmla="*/ 944573 w 2307207"/>
              <a:gd name="connsiteY13" fmla="*/ 488255 h 916297"/>
              <a:gd name="connsiteX14" fmla="*/ 1016456 w 2307207"/>
              <a:gd name="connsiteY14" fmla="*/ 533117 h 916297"/>
              <a:gd name="connsiteX15" fmla="*/ 1092769 w 2307207"/>
              <a:gd name="connsiteY15" fmla="*/ 582738 h 916297"/>
              <a:gd name="connsiteX16" fmla="*/ 1152524 w 2307207"/>
              <a:gd name="connsiteY16" fmla="*/ 623681 h 916297"/>
              <a:gd name="connsiteX17" fmla="*/ 1209786 w 2307207"/>
              <a:gd name="connsiteY17" fmla="*/ 666431 h 916297"/>
              <a:gd name="connsiteX18" fmla="*/ 1257634 w 2307207"/>
              <a:gd name="connsiteY18" fmla="*/ 702036 h 916297"/>
              <a:gd name="connsiteX19" fmla="*/ 1305258 w 2307207"/>
              <a:gd name="connsiteY19" fmla="*/ 735259 h 916297"/>
              <a:gd name="connsiteX20" fmla="*/ 1370000 w 2307207"/>
              <a:gd name="connsiteY20" fmla="*/ 765909 h 916297"/>
              <a:gd name="connsiteX21" fmla="*/ 1434851 w 2307207"/>
              <a:gd name="connsiteY21" fmla="*/ 796560 h 916297"/>
              <a:gd name="connsiteX22" fmla="*/ 1526121 w 2307207"/>
              <a:gd name="connsiteY22" fmla="*/ 816074 h 916297"/>
              <a:gd name="connsiteX23" fmla="*/ 1585762 w 2307207"/>
              <a:gd name="connsiteY23" fmla="*/ 828441 h 916297"/>
              <a:gd name="connsiteX24" fmla="*/ 1654819 w 2307207"/>
              <a:gd name="connsiteY24" fmla="*/ 837468 h 916297"/>
              <a:gd name="connsiteX25" fmla="*/ 1692695 w 2307207"/>
              <a:gd name="connsiteY25" fmla="*/ 837930 h 916297"/>
              <a:gd name="connsiteX26" fmla="*/ 1745083 w 2307207"/>
              <a:gd name="connsiteY26" fmla="*/ 828867 h 916297"/>
              <a:gd name="connsiteX27" fmla="*/ 1799852 w 2307207"/>
              <a:gd name="connsiteY27" fmla="*/ 810662 h 916297"/>
              <a:gd name="connsiteX28" fmla="*/ 1854620 w 2307207"/>
              <a:gd name="connsiteY28" fmla="*/ 783317 h 916297"/>
              <a:gd name="connsiteX29" fmla="*/ 1902135 w 2307207"/>
              <a:gd name="connsiteY29" fmla="*/ 744833 h 916297"/>
              <a:gd name="connsiteX30" fmla="*/ 1954633 w 2307207"/>
              <a:gd name="connsiteY30" fmla="*/ 689027 h 916297"/>
              <a:gd name="connsiteX31" fmla="*/ 2014054 w 2307207"/>
              <a:gd name="connsiteY31" fmla="*/ 626922 h 916297"/>
              <a:gd name="connsiteX32" fmla="*/ 2073586 w 2307207"/>
              <a:gd name="connsiteY32" fmla="*/ 547111 h 916297"/>
              <a:gd name="connsiteX33" fmla="*/ 2123143 w 2307207"/>
              <a:gd name="connsiteY33" fmla="*/ 463385 h 916297"/>
              <a:gd name="connsiteX34" fmla="*/ 2177801 w 2307207"/>
              <a:gd name="connsiteY34" fmla="*/ 373280 h 916297"/>
              <a:gd name="connsiteX35" fmla="*/ 2222600 w 2307207"/>
              <a:gd name="connsiteY35" fmla="*/ 282218 h 916297"/>
              <a:gd name="connsiteX36" fmla="*/ 2253108 w 2307207"/>
              <a:gd name="connsiteY36" fmla="*/ 182780 h 916297"/>
              <a:gd name="connsiteX37" fmla="*/ 2274203 w 2307207"/>
              <a:gd name="connsiteY37" fmla="*/ 109154 h 916297"/>
              <a:gd name="connsiteX38" fmla="*/ 2307207 w 2307207"/>
              <a:gd name="connsiteY38" fmla="*/ 0 h 916297"/>
              <a:gd name="connsiteX39" fmla="*/ 2307207 w 2307207"/>
              <a:gd name="connsiteY39" fmla="*/ 0 h 916297"/>
              <a:gd name="connsiteX40" fmla="*/ 2307207 w 2307207"/>
              <a:gd name="connsiteY40"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305320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63909 w 2307207"/>
              <a:gd name="connsiteY9" fmla="*/ 364757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26121 w 2307207"/>
              <a:gd name="connsiteY23" fmla="*/ 816074 h 916297"/>
              <a:gd name="connsiteX24" fmla="*/ 1585762 w 2307207"/>
              <a:gd name="connsiteY24" fmla="*/ 828441 h 916297"/>
              <a:gd name="connsiteX25" fmla="*/ 165481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63909 w 2307207"/>
              <a:gd name="connsiteY9" fmla="*/ 364757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26121 w 2307207"/>
              <a:gd name="connsiteY23" fmla="*/ 816074 h 916297"/>
              <a:gd name="connsiteX24" fmla="*/ 1585762 w 2307207"/>
              <a:gd name="connsiteY24" fmla="*/ 828441 h 916297"/>
              <a:gd name="connsiteX25" fmla="*/ 165481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49398 w 2307207"/>
              <a:gd name="connsiteY9" fmla="*/ 366946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26121 w 2307207"/>
              <a:gd name="connsiteY23" fmla="*/ 816074 h 916297"/>
              <a:gd name="connsiteX24" fmla="*/ 1585762 w 2307207"/>
              <a:gd name="connsiteY24" fmla="*/ 828441 h 916297"/>
              <a:gd name="connsiteX25" fmla="*/ 165481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49398 w 2307207"/>
              <a:gd name="connsiteY9" fmla="*/ 366946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85762 w 2307207"/>
              <a:gd name="connsiteY24" fmla="*/ 828441 h 916297"/>
              <a:gd name="connsiteX25" fmla="*/ 165481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49398 w 2307207"/>
              <a:gd name="connsiteY9" fmla="*/ 366946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5481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49398 w 2307207"/>
              <a:gd name="connsiteY9" fmla="*/ 366946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45083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49398 w 2307207"/>
              <a:gd name="connsiteY9" fmla="*/ 366946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23143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49398 w 2307207"/>
              <a:gd name="connsiteY9" fmla="*/ 366946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8788 w 2307207"/>
              <a:gd name="connsiteY10" fmla="*/ 36717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26492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4573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70000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59116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7930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59116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6836 h 916297"/>
              <a:gd name="connsiteX27" fmla="*/ 1752339 w 2307207"/>
              <a:gd name="connsiteY27" fmla="*/ 828867 h 916297"/>
              <a:gd name="connsiteX28" fmla="*/ 1799852 w 2307207"/>
              <a:gd name="connsiteY28" fmla="*/ 810662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59116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59116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40309 w 2307207"/>
              <a:gd name="connsiteY25" fmla="*/ 837468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59116 w 2307207"/>
              <a:gd name="connsiteY21" fmla="*/ 765909 h 916297"/>
              <a:gd name="connsiteX22" fmla="*/ 1434851 w 2307207"/>
              <a:gd name="connsiteY22" fmla="*/ 796560 h 916297"/>
              <a:gd name="connsiteX23" fmla="*/ 1511610 w 2307207"/>
              <a:gd name="connsiteY23" fmla="*/ 816074 h 916297"/>
              <a:gd name="connsiteX24" fmla="*/ 1571251 w 2307207"/>
              <a:gd name="connsiteY24" fmla="*/ 828441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59116 w 2307207"/>
              <a:gd name="connsiteY21" fmla="*/ 765909 h 916297"/>
              <a:gd name="connsiteX22" fmla="*/ 1434851 w 2307207"/>
              <a:gd name="connsiteY22" fmla="*/ 796560 h 916297"/>
              <a:gd name="connsiteX23" fmla="*/ 1511610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59116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05258 w 2307207"/>
              <a:gd name="connsiteY20" fmla="*/ 735259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57634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3214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47612 w 2307207"/>
              <a:gd name="connsiteY4" fmla="*/ 532120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4325 w 2307207"/>
              <a:gd name="connsiteY2" fmla="*/ 682047 h 916297"/>
              <a:gd name="connsiteX3" fmla="*/ 202033 w 2307207"/>
              <a:gd name="connsiteY3" fmla="*/ 606536 h 916297"/>
              <a:gd name="connsiteX4" fmla="*/ 254867 w 2307207"/>
              <a:gd name="connsiteY4" fmla="*/ 531025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7954 w 2307207"/>
              <a:gd name="connsiteY2" fmla="*/ 682047 h 916297"/>
              <a:gd name="connsiteX3" fmla="*/ 202033 w 2307207"/>
              <a:gd name="connsiteY3" fmla="*/ 606536 h 916297"/>
              <a:gd name="connsiteX4" fmla="*/ 254867 w 2307207"/>
              <a:gd name="connsiteY4" fmla="*/ 531025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4633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7954 w 2307207"/>
              <a:gd name="connsiteY2" fmla="*/ 682047 h 916297"/>
              <a:gd name="connsiteX3" fmla="*/ 202033 w 2307207"/>
              <a:gd name="connsiteY3" fmla="*/ 606536 h 916297"/>
              <a:gd name="connsiteX4" fmla="*/ 254867 w 2307207"/>
              <a:gd name="connsiteY4" fmla="*/ 531025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02135 w 2307207"/>
              <a:gd name="connsiteY30" fmla="*/ 744833 h 916297"/>
              <a:gd name="connsiteX31" fmla="*/ 1958260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7954 w 2307207"/>
              <a:gd name="connsiteY2" fmla="*/ 682047 h 916297"/>
              <a:gd name="connsiteX3" fmla="*/ 202033 w 2307207"/>
              <a:gd name="connsiteY3" fmla="*/ 606536 h 916297"/>
              <a:gd name="connsiteX4" fmla="*/ 254867 w 2307207"/>
              <a:gd name="connsiteY4" fmla="*/ 531025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19124 w 2307207"/>
              <a:gd name="connsiteY30" fmla="*/ 739707 h 916297"/>
              <a:gd name="connsiteX31" fmla="*/ 1958260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307207 w 2307207"/>
              <a:gd name="connsiteY41" fmla="*/ 0 h 916297"/>
              <a:gd name="connsiteX0" fmla="*/ 0 w 2307207"/>
              <a:gd name="connsiteY0" fmla="*/ 916297 h 916297"/>
              <a:gd name="connsiteX1" fmla="*/ 69615 w 2307207"/>
              <a:gd name="connsiteY1" fmla="*/ 801343 h 916297"/>
              <a:gd name="connsiteX2" fmla="*/ 147954 w 2307207"/>
              <a:gd name="connsiteY2" fmla="*/ 682047 h 916297"/>
              <a:gd name="connsiteX3" fmla="*/ 202033 w 2307207"/>
              <a:gd name="connsiteY3" fmla="*/ 606536 h 916297"/>
              <a:gd name="connsiteX4" fmla="*/ 254867 w 2307207"/>
              <a:gd name="connsiteY4" fmla="*/ 531025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19124 w 2307207"/>
              <a:gd name="connsiteY30" fmla="*/ 739707 h 916297"/>
              <a:gd name="connsiteX31" fmla="*/ 1958260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307207 w 2307207"/>
              <a:gd name="connsiteY40" fmla="*/ 0 h 916297"/>
              <a:gd name="connsiteX41" fmla="*/ 2279925 w 2307207"/>
              <a:gd name="connsiteY41" fmla="*/ 459833 h 916297"/>
              <a:gd name="connsiteX0" fmla="*/ 0 w 2307207"/>
              <a:gd name="connsiteY0" fmla="*/ 916297 h 916297"/>
              <a:gd name="connsiteX1" fmla="*/ 69615 w 2307207"/>
              <a:gd name="connsiteY1" fmla="*/ 801343 h 916297"/>
              <a:gd name="connsiteX2" fmla="*/ 147954 w 2307207"/>
              <a:gd name="connsiteY2" fmla="*/ 682047 h 916297"/>
              <a:gd name="connsiteX3" fmla="*/ 202033 w 2307207"/>
              <a:gd name="connsiteY3" fmla="*/ 606536 h 916297"/>
              <a:gd name="connsiteX4" fmla="*/ 254867 w 2307207"/>
              <a:gd name="connsiteY4" fmla="*/ 531025 h 916297"/>
              <a:gd name="connsiteX5" fmla="*/ 298064 w 2307207"/>
              <a:gd name="connsiteY5" fmla="*/ 473797 h 916297"/>
              <a:gd name="connsiteX6" fmla="*/ 330119 w 2307207"/>
              <a:gd name="connsiteY6" fmla="*/ 439217 h 916297"/>
              <a:gd name="connsiteX7" fmla="*/ 375047 w 2307207"/>
              <a:gd name="connsiteY7" fmla="*/ 409810 h 916297"/>
              <a:gd name="connsiteX8" fmla="*/ 449647 w 2307207"/>
              <a:gd name="connsiteY8" fmla="*/ 381235 h 916297"/>
              <a:gd name="connsiteX9" fmla="*/ 527633 w 2307207"/>
              <a:gd name="connsiteY9" fmla="*/ 369136 h 916297"/>
              <a:gd name="connsiteX10" fmla="*/ 615161 w 2307207"/>
              <a:gd name="connsiteY10" fmla="*/ 369364 h 916297"/>
              <a:gd name="connsiteX11" fmla="*/ 709611 w 2307207"/>
              <a:gd name="connsiteY11" fmla="*/ 387220 h 916297"/>
              <a:gd name="connsiteX12" fmla="*/ 794107 w 2307207"/>
              <a:gd name="connsiteY12" fmla="*/ 415439 h 916297"/>
              <a:gd name="connsiteX13" fmla="*/ 865768 w 2307207"/>
              <a:gd name="connsiteY13" fmla="*/ 450235 h 916297"/>
              <a:gd name="connsiteX14" fmla="*/ 940946 w 2307207"/>
              <a:gd name="connsiteY14" fmla="*/ 488255 h 916297"/>
              <a:gd name="connsiteX15" fmla="*/ 1016456 w 2307207"/>
              <a:gd name="connsiteY15" fmla="*/ 533117 h 916297"/>
              <a:gd name="connsiteX16" fmla="*/ 1092769 w 2307207"/>
              <a:gd name="connsiteY16" fmla="*/ 582738 h 916297"/>
              <a:gd name="connsiteX17" fmla="*/ 1152524 w 2307207"/>
              <a:gd name="connsiteY17" fmla="*/ 623681 h 916297"/>
              <a:gd name="connsiteX18" fmla="*/ 1209786 w 2307207"/>
              <a:gd name="connsiteY18" fmla="*/ 666431 h 916297"/>
              <a:gd name="connsiteX19" fmla="*/ 1261261 w 2307207"/>
              <a:gd name="connsiteY19" fmla="*/ 702036 h 916297"/>
              <a:gd name="connsiteX20" fmla="*/ 1312514 w 2307207"/>
              <a:gd name="connsiteY20" fmla="*/ 734164 h 916297"/>
              <a:gd name="connsiteX21" fmla="*/ 1366373 w 2307207"/>
              <a:gd name="connsiteY21" fmla="*/ 765909 h 916297"/>
              <a:gd name="connsiteX22" fmla="*/ 1434851 w 2307207"/>
              <a:gd name="connsiteY22" fmla="*/ 796560 h 916297"/>
              <a:gd name="connsiteX23" fmla="*/ 1497099 w 2307207"/>
              <a:gd name="connsiteY23" fmla="*/ 816074 h 916297"/>
              <a:gd name="connsiteX24" fmla="*/ 1567624 w 2307207"/>
              <a:gd name="connsiteY24" fmla="*/ 829535 h 916297"/>
              <a:gd name="connsiteX25" fmla="*/ 1633052 w 2307207"/>
              <a:gd name="connsiteY25" fmla="*/ 836374 h 916297"/>
              <a:gd name="connsiteX26" fmla="*/ 1692695 w 2307207"/>
              <a:gd name="connsiteY26" fmla="*/ 836836 h 916297"/>
              <a:gd name="connsiteX27" fmla="*/ 1752339 w 2307207"/>
              <a:gd name="connsiteY27" fmla="*/ 828867 h 916297"/>
              <a:gd name="connsiteX28" fmla="*/ 1807109 w 2307207"/>
              <a:gd name="connsiteY28" fmla="*/ 811757 h 916297"/>
              <a:gd name="connsiteX29" fmla="*/ 1854620 w 2307207"/>
              <a:gd name="connsiteY29" fmla="*/ 783317 h 916297"/>
              <a:gd name="connsiteX30" fmla="*/ 1919124 w 2307207"/>
              <a:gd name="connsiteY30" fmla="*/ 739707 h 916297"/>
              <a:gd name="connsiteX31" fmla="*/ 1958260 w 2307207"/>
              <a:gd name="connsiteY31" fmla="*/ 689027 h 916297"/>
              <a:gd name="connsiteX32" fmla="*/ 2014054 w 2307207"/>
              <a:gd name="connsiteY32" fmla="*/ 626922 h 916297"/>
              <a:gd name="connsiteX33" fmla="*/ 2073586 w 2307207"/>
              <a:gd name="connsiteY33" fmla="*/ 547111 h 916297"/>
              <a:gd name="connsiteX34" fmla="*/ 2130398 w 2307207"/>
              <a:gd name="connsiteY34" fmla="*/ 463385 h 916297"/>
              <a:gd name="connsiteX35" fmla="*/ 2177801 w 2307207"/>
              <a:gd name="connsiteY35" fmla="*/ 373280 h 916297"/>
              <a:gd name="connsiteX36" fmla="*/ 2222600 w 2307207"/>
              <a:gd name="connsiteY36" fmla="*/ 282218 h 916297"/>
              <a:gd name="connsiteX37" fmla="*/ 2253108 w 2307207"/>
              <a:gd name="connsiteY37" fmla="*/ 182780 h 916297"/>
              <a:gd name="connsiteX38" fmla="*/ 2274203 w 2307207"/>
              <a:gd name="connsiteY38" fmla="*/ 109154 h 916297"/>
              <a:gd name="connsiteX39" fmla="*/ 2307207 w 2307207"/>
              <a:gd name="connsiteY39" fmla="*/ 0 h 916297"/>
              <a:gd name="connsiteX40" fmla="*/ 2240952 w 2307207"/>
              <a:gd name="connsiteY40" fmla="*/ 493520 h 916297"/>
              <a:gd name="connsiteX41" fmla="*/ 2279925 w 2307207"/>
              <a:gd name="connsiteY41" fmla="*/ 459833 h 916297"/>
              <a:gd name="connsiteX0" fmla="*/ 0 w 2279925"/>
              <a:gd name="connsiteY0" fmla="*/ 824355 h 824355"/>
              <a:gd name="connsiteX1" fmla="*/ 69615 w 2279925"/>
              <a:gd name="connsiteY1" fmla="*/ 709401 h 824355"/>
              <a:gd name="connsiteX2" fmla="*/ 147954 w 2279925"/>
              <a:gd name="connsiteY2" fmla="*/ 590105 h 824355"/>
              <a:gd name="connsiteX3" fmla="*/ 202033 w 2279925"/>
              <a:gd name="connsiteY3" fmla="*/ 514594 h 824355"/>
              <a:gd name="connsiteX4" fmla="*/ 254867 w 2279925"/>
              <a:gd name="connsiteY4" fmla="*/ 439083 h 824355"/>
              <a:gd name="connsiteX5" fmla="*/ 298064 w 2279925"/>
              <a:gd name="connsiteY5" fmla="*/ 381855 h 824355"/>
              <a:gd name="connsiteX6" fmla="*/ 330119 w 2279925"/>
              <a:gd name="connsiteY6" fmla="*/ 347275 h 824355"/>
              <a:gd name="connsiteX7" fmla="*/ 375047 w 2279925"/>
              <a:gd name="connsiteY7" fmla="*/ 317868 h 824355"/>
              <a:gd name="connsiteX8" fmla="*/ 449647 w 2279925"/>
              <a:gd name="connsiteY8" fmla="*/ 289293 h 824355"/>
              <a:gd name="connsiteX9" fmla="*/ 527633 w 2279925"/>
              <a:gd name="connsiteY9" fmla="*/ 277194 h 824355"/>
              <a:gd name="connsiteX10" fmla="*/ 615161 w 2279925"/>
              <a:gd name="connsiteY10" fmla="*/ 277422 h 824355"/>
              <a:gd name="connsiteX11" fmla="*/ 709611 w 2279925"/>
              <a:gd name="connsiteY11" fmla="*/ 295278 h 824355"/>
              <a:gd name="connsiteX12" fmla="*/ 794107 w 2279925"/>
              <a:gd name="connsiteY12" fmla="*/ 323497 h 824355"/>
              <a:gd name="connsiteX13" fmla="*/ 865768 w 2279925"/>
              <a:gd name="connsiteY13" fmla="*/ 358293 h 824355"/>
              <a:gd name="connsiteX14" fmla="*/ 940946 w 2279925"/>
              <a:gd name="connsiteY14" fmla="*/ 396313 h 824355"/>
              <a:gd name="connsiteX15" fmla="*/ 1016456 w 2279925"/>
              <a:gd name="connsiteY15" fmla="*/ 441175 h 824355"/>
              <a:gd name="connsiteX16" fmla="*/ 1092769 w 2279925"/>
              <a:gd name="connsiteY16" fmla="*/ 490796 h 824355"/>
              <a:gd name="connsiteX17" fmla="*/ 1152524 w 2279925"/>
              <a:gd name="connsiteY17" fmla="*/ 531739 h 824355"/>
              <a:gd name="connsiteX18" fmla="*/ 1209786 w 2279925"/>
              <a:gd name="connsiteY18" fmla="*/ 574489 h 824355"/>
              <a:gd name="connsiteX19" fmla="*/ 1261261 w 2279925"/>
              <a:gd name="connsiteY19" fmla="*/ 610094 h 824355"/>
              <a:gd name="connsiteX20" fmla="*/ 1312514 w 2279925"/>
              <a:gd name="connsiteY20" fmla="*/ 642222 h 824355"/>
              <a:gd name="connsiteX21" fmla="*/ 1366373 w 2279925"/>
              <a:gd name="connsiteY21" fmla="*/ 673967 h 824355"/>
              <a:gd name="connsiteX22" fmla="*/ 1434851 w 2279925"/>
              <a:gd name="connsiteY22" fmla="*/ 704618 h 824355"/>
              <a:gd name="connsiteX23" fmla="*/ 1497099 w 2279925"/>
              <a:gd name="connsiteY23" fmla="*/ 724132 h 824355"/>
              <a:gd name="connsiteX24" fmla="*/ 1567624 w 2279925"/>
              <a:gd name="connsiteY24" fmla="*/ 737593 h 824355"/>
              <a:gd name="connsiteX25" fmla="*/ 1633052 w 2279925"/>
              <a:gd name="connsiteY25" fmla="*/ 744432 h 824355"/>
              <a:gd name="connsiteX26" fmla="*/ 1692695 w 2279925"/>
              <a:gd name="connsiteY26" fmla="*/ 744894 h 824355"/>
              <a:gd name="connsiteX27" fmla="*/ 1752339 w 2279925"/>
              <a:gd name="connsiteY27" fmla="*/ 736925 h 824355"/>
              <a:gd name="connsiteX28" fmla="*/ 1807109 w 2279925"/>
              <a:gd name="connsiteY28" fmla="*/ 719815 h 824355"/>
              <a:gd name="connsiteX29" fmla="*/ 1854620 w 2279925"/>
              <a:gd name="connsiteY29" fmla="*/ 691375 h 824355"/>
              <a:gd name="connsiteX30" fmla="*/ 1919124 w 2279925"/>
              <a:gd name="connsiteY30" fmla="*/ 647765 h 824355"/>
              <a:gd name="connsiteX31" fmla="*/ 1958260 w 2279925"/>
              <a:gd name="connsiteY31" fmla="*/ 597085 h 824355"/>
              <a:gd name="connsiteX32" fmla="*/ 2014054 w 2279925"/>
              <a:gd name="connsiteY32" fmla="*/ 534980 h 824355"/>
              <a:gd name="connsiteX33" fmla="*/ 2073586 w 2279925"/>
              <a:gd name="connsiteY33" fmla="*/ 455169 h 824355"/>
              <a:gd name="connsiteX34" fmla="*/ 2130398 w 2279925"/>
              <a:gd name="connsiteY34" fmla="*/ 371443 h 824355"/>
              <a:gd name="connsiteX35" fmla="*/ 2177801 w 2279925"/>
              <a:gd name="connsiteY35" fmla="*/ 281338 h 824355"/>
              <a:gd name="connsiteX36" fmla="*/ 2222600 w 2279925"/>
              <a:gd name="connsiteY36" fmla="*/ 190276 h 824355"/>
              <a:gd name="connsiteX37" fmla="*/ 2253108 w 2279925"/>
              <a:gd name="connsiteY37" fmla="*/ 90838 h 824355"/>
              <a:gd name="connsiteX38" fmla="*/ 2274203 w 2279925"/>
              <a:gd name="connsiteY38" fmla="*/ 17212 h 824355"/>
              <a:gd name="connsiteX39" fmla="*/ 2201980 w 2279925"/>
              <a:gd name="connsiteY39" fmla="*/ 435266 h 824355"/>
              <a:gd name="connsiteX40" fmla="*/ 2240952 w 2279925"/>
              <a:gd name="connsiteY40" fmla="*/ 401578 h 824355"/>
              <a:gd name="connsiteX41" fmla="*/ 2279925 w 2279925"/>
              <a:gd name="connsiteY41" fmla="*/ 367891 h 824355"/>
              <a:gd name="connsiteX0" fmla="*/ 0 w 2279925"/>
              <a:gd name="connsiteY0" fmla="*/ 744272 h 744272"/>
              <a:gd name="connsiteX1" fmla="*/ 69615 w 2279925"/>
              <a:gd name="connsiteY1" fmla="*/ 629318 h 744272"/>
              <a:gd name="connsiteX2" fmla="*/ 147954 w 2279925"/>
              <a:gd name="connsiteY2" fmla="*/ 510022 h 744272"/>
              <a:gd name="connsiteX3" fmla="*/ 202033 w 2279925"/>
              <a:gd name="connsiteY3" fmla="*/ 434511 h 744272"/>
              <a:gd name="connsiteX4" fmla="*/ 254867 w 2279925"/>
              <a:gd name="connsiteY4" fmla="*/ 359000 h 744272"/>
              <a:gd name="connsiteX5" fmla="*/ 298064 w 2279925"/>
              <a:gd name="connsiteY5" fmla="*/ 301772 h 744272"/>
              <a:gd name="connsiteX6" fmla="*/ 330119 w 2279925"/>
              <a:gd name="connsiteY6" fmla="*/ 267192 h 744272"/>
              <a:gd name="connsiteX7" fmla="*/ 375047 w 2279925"/>
              <a:gd name="connsiteY7" fmla="*/ 237785 h 744272"/>
              <a:gd name="connsiteX8" fmla="*/ 449647 w 2279925"/>
              <a:gd name="connsiteY8" fmla="*/ 209210 h 744272"/>
              <a:gd name="connsiteX9" fmla="*/ 527633 w 2279925"/>
              <a:gd name="connsiteY9" fmla="*/ 197111 h 744272"/>
              <a:gd name="connsiteX10" fmla="*/ 615161 w 2279925"/>
              <a:gd name="connsiteY10" fmla="*/ 197339 h 744272"/>
              <a:gd name="connsiteX11" fmla="*/ 709611 w 2279925"/>
              <a:gd name="connsiteY11" fmla="*/ 215195 h 744272"/>
              <a:gd name="connsiteX12" fmla="*/ 794107 w 2279925"/>
              <a:gd name="connsiteY12" fmla="*/ 243414 h 744272"/>
              <a:gd name="connsiteX13" fmla="*/ 865768 w 2279925"/>
              <a:gd name="connsiteY13" fmla="*/ 278210 h 744272"/>
              <a:gd name="connsiteX14" fmla="*/ 940946 w 2279925"/>
              <a:gd name="connsiteY14" fmla="*/ 316230 h 744272"/>
              <a:gd name="connsiteX15" fmla="*/ 1016456 w 2279925"/>
              <a:gd name="connsiteY15" fmla="*/ 361092 h 744272"/>
              <a:gd name="connsiteX16" fmla="*/ 1092769 w 2279925"/>
              <a:gd name="connsiteY16" fmla="*/ 410713 h 744272"/>
              <a:gd name="connsiteX17" fmla="*/ 1152524 w 2279925"/>
              <a:gd name="connsiteY17" fmla="*/ 451656 h 744272"/>
              <a:gd name="connsiteX18" fmla="*/ 1209786 w 2279925"/>
              <a:gd name="connsiteY18" fmla="*/ 494406 h 744272"/>
              <a:gd name="connsiteX19" fmla="*/ 1261261 w 2279925"/>
              <a:gd name="connsiteY19" fmla="*/ 530011 h 744272"/>
              <a:gd name="connsiteX20" fmla="*/ 1312514 w 2279925"/>
              <a:gd name="connsiteY20" fmla="*/ 562139 h 744272"/>
              <a:gd name="connsiteX21" fmla="*/ 1366373 w 2279925"/>
              <a:gd name="connsiteY21" fmla="*/ 593884 h 744272"/>
              <a:gd name="connsiteX22" fmla="*/ 1434851 w 2279925"/>
              <a:gd name="connsiteY22" fmla="*/ 624535 h 744272"/>
              <a:gd name="connsiteX23" fmla="*/ 1497099 w 2279925"/>
              <a:gd name="connsiteY23" fmla="*/ 644049 h 744272"/>
              <a:gd name="connsiteX24" fmla="*/ 1567624 w 2279925"/>
              <a:gd name="connsiteY24" fmla="*/ 657510 h 744272"/>
              <a:gd name="connsiteX25" fmla="*/ 1633052 w 2279925"/>
              <a:gd name="connsiteY25" fmla="*/ 664349 h 744272"/>
              <a:gd name="connsiteX26" fmla="*/ 1692695 w 2279925"/>
              <a:gd name="connsiteY26" fmla="*/ 664811 h 744272"/>
              <a:gd name="connsiteX27" fmla="*/ 1752339 w 2279925"/>
              <a:gd name="connsiteY27" fmla="*/ 656842 h 744272"/>
              <a:gd name="connsiteX28" fmla="*/ 1807109 w 2279925"/>
              <a:gd name="connsiteY28" fmla="*/ 639732 h 744272"/>
              <a:gd name="connsiteX29" fmla="*/ 1854620 w 2279925"/>
              <a:gd name="connsiteY29" fmla="*/ 611292 h 744272"/>
              <a:gd name="connsiteX30" fmla="*/ 1919124 w 2279925"/>
              <a:gd name="connsiteY30" fmla="*/ 567682 h 744272"/>
              <a:gd name="connsiteX31" fmla="*/ 1958260 w 2279925"/>
              <a:gd name="connsiteY31" fmla="*/ 517002 h 744272"/>
              <a:gd name="connsiteX32" fmla="*/ 2014054 w 2279925"/>
              <a:gd name="connsiteY32" fmla="*/ 454897 h 744272"/>
              <a:gd name="connsiteX33" fmla="*/ 2073586 w 2279925"/>
              <a:gd name="connsiteY33" fmla="*/ 375086 h 744272"/>
              <a:gd name="connsiteX34" fmla="*/ 2130398 w 2279925"/>
              <a:gd name="connsiteY34" fmla="*/ 291360 h 744272"/>
              <a:gd name="connsiteX35" fmla="*/ 2177801 w 2279925"/>
              <a:gd name="connsiteY35" fmla="*/ 201255 h 744272"/>
              <a:gd name="connsiteX36" fmla="*/ 2222600 w 2279925"/>
              <a:gd name="connsiteY36" fmla="*/ 110193 h 744272"/>
              <a:gd name="connsiteX37" fmla="*/ 2253108 w 2279925"/>
              <a:gd name="connsiteY37" fmla="*/ 10755 h 744272"/>
              <a:gd name="connsiteX38" fmla="*/ 2168976 w 2279925"/>
              <a:gd name="connsiteY38" fmla="*/ 385171 h 744272"/>
              <a:gd name="connsiteX39" fmla="*/ 2201980 w 2279925"/>
              <a:gd name="connsiteY39" fmla="*/ 355183 h 744272"/>
              <a:gd name="connsiteX40" fmla="*/ 2240952 w 2279925"/>
              <a:gd name="connsiteY40" fmla="*/ 321495 h 744272"/>
              <a:gd name="connsiteX41" fmla="*/ 2279925 w 2279925"/>
              <a:gd name="connsiteY41" fmla="*/ 287808 h 744272"/>
              <a:gd name="connsiteX0" fmla="*/ 0 w 2279925"/>
              <a:gd name="connsiteY0" fmla="*/ 641589 h 641589"/>
              <a:gd name="connsiteX1" fmla="*/ 69615 w 2279925"/>
              <a:gd name="connsiteY1" fmla="*/ 526635 h 641589"/>
              <a:gd name="connsiteX2" fmla="*/ 147954 w 2279925"/>
              <a:gd name="connsiteY2" fmla="*/ 407339 h 641589"/>
              <a:gd name="connsiteX3" fmla="*/ 202033 w 2279925"/>
              <a:gd name="connsiteY3" fmla="*/ 331828 h 641589"/>
              <a:gd name="connsiteX4" fmla="*/ 254867 w 2279925"/>
              <a:gd name="connsiteY4" fmla="*/ 256317 h 641589"/>
              <a:gd name="connsiteX5" fmla="*/ 298064 w 2279925"/>
              <a:gd name="connsiteY5" fmla="*/ 199089 h 641589"/>
              <a:gd name="connsiteX6" fmla="*/ 330119 w 2279925"/>
              <a:gd name="connsiteY6" fmla="*/ 164509 h 641589"/>
              <a:gd name="connsiteX7" fmla="*/ 375047 w 2279925"/>
              <a:gd name="connsiteY7" fmla="*/ 135102 h 641589"/>
              <a:gd name="connsiteX8" fmla="*/ 449647 w 2279925"/>
              <a:gd name="connsiteY8" fmla="*/ 106527 h 641589"/>
              <a:gd name="connsiteX9" fmla="*/ 527633 w 2279925"/>
              <a:gd name="connsiteY9" fmla="*/ 94428 h 641589"/>
              <a:gd name="connsiteX10" fmla="*/ 615161 w 2279925"/>
              <a:gd name="connsiteY10" fmla="*/ 94656 h 641589"/>
              <a:gd name="connsiteX11" fmla="*/ 709611 w 2279925"/>
              <a:gd name="connsiteY11" fmla="*/ 112512 h 641589"/>
              <a:gd name="connsiteX12" fmla="*/ 794107 w 2279925"/>
              <a:gd name="connsiteY12" fmla="*/ 140731 h 641589"/>
              <a:gd name="connsiteX13" fmla="*/ 865768 w 2279925"/>
              <a:gd name="connsiteY13" fmla="*/ 175527 h 641589"/>
              <a:gd name="connsiteX14" fmla="*/ 940946 w 2279925"/>
              <a:gd name="connsiteY14" fmla="*/ 213547 h 641589"/>
              <a:gd name="connsiteX15" fmla="*/ 1016456 w 2279925"/>
              <a:gd name="connsiteY15" fmla="*/ 258409 h 641589"/>
              <a:gd name="connsiteX16" fmla="*/ 1092769 w 2279925"/>
              <a:gd name="connsiteY16" fmla="*/ 308030 h 641589"/>
              <a:gd name="connsiteX17" fmla="*/ 1152524 w 2279925"/>
              <a:gd name="connsiteY17" fmla="*/ 348973 h 641589"/>
              <a:gd name="connsiteX18" fmla="*/ 1209786 w 2279925"/>
              <a:gd name="connsiteY18" fmla="*/ 391723 h 641589"/>
              <a:gd name="connsiteX19" fmla="*/ 1261261 w 2279925"/>
              <a:gd name="connsiteY19" fmla="*/ 427328 h 641589"/>
              <a:gd name="connsiteX20" fmla="*/ 1312514 w 2279925"/>
              <a:gd name="connsiteY20" fmla="*/ 459456 h 641589"/>
              <a:gd name="connsiteX21" fmla="*/ 1366373 w 2279925"/>
              <a:gd name="connsiteY21" fmla="*/ 491201 h 641589"/>
              <a:gd name="connsiteX22" fmla="*/ 1434851 w 2279925"/>
              <a:gd name="connsiteY22" fmla="*/ 521852 h 641589"/>
              <a:gd name="connsiteX23" fmla="*/ 1497099 w 2279925"/>
              <a:gd name="connsiteY23" fmla="*/ 541366 h 641589"/>
              <a:gd name="connsiteX24" fmla="*/ 1567624 w 2279925"/>
              <a:gd name="connsiteY24" fmla="*/ 554827 h 641589"/>
              <a:gd name="connsiteX25" fmla="*/ 1633052 w 2279925"/>
              <a:gd name="connsiteY25" fmla="*/ 561666 h 641589"/>
              <a:gd name="connsiteX26" fmla="*/ 1692695 w 2279925"/>
              <a:gd name="connsiteY26" fmla="*/ 562128 h 641589"/>
              <a:gd name="connsiteX27" fmla="*/ 1752339 w 2279925"/>
              <a:gd name="connsiteY27" fmla="*/ 554159 h 641589"/>
              <a:gd name="connsiteX28" fmla="*/ 1807109 w 2279925"/>
              <a:gd name="connsiteY28" fmla="*/ 537049 h 641589"/>
              <a:gd name="connsiteX29" fmla="*/ 1854620 w 2279925"/>
              <a:gd name="connsiteY29" fmla="*/ 508609 h 641589"/>
              <a:gd name="connsiteX30" fmla="*/ 1919124 w 2279925"/>
              <a:gd name="connsiteY30" fmla="*/ 464999 h 641589"/>
              <a:gd name="connsiteX31" fmla="*/ 1958260 w 2279925"/>
              <a:gd name="connsiteY31" fmla="*/ 414319 h 641589"/>
              <a:gd name="connsiteX32" fmla="*/ 2014054 w 2279925"/>
              <a:gd name="connsiteY32" fmla="*/ 352214 h 641589"/>
              <a:gd name="connsiteX33" fmla="*/ 2073586 w 2279925"/>
              <a:gd name="connsiteY33" fmla="*/ 272403 h 641589"/>
              <a:gd name="connsiteX34" fmla="*/ 2130398 w 2279925"/>
              <a:gd name="connsiteY34" fmla="*/ 188677 h 641589"/>
              <a:gd name="connsiteX35" fmla="*/ 2177801 w 2279925"/>
              <a:gd name="connsiteY35" fmla="*/ 98572 h 641589"/>
              <a:gd name="connsiteX36" fmla="*/ 2222600 w 2279925"/>
              <a:gd name="connsiteY36" fmla="*/ 7510 h 641589"/>
              <a:gd name="connsiteX37" fmla="*/ 2124497 w 2279925"/>
              <a:gd name="connsiteY37" fmla="*/ 307268 h 641589"/>
              <a:gd name="connsiteX38" fmla="*/ 2168976 w 2279925"/>
              <a:gd name="connsiteY38" fmla="*/ 282488 h 641589"/>
              <a:gd name="connsiteX39" fmla="*/ 2201980 w 2279925"/>
              <a:gd name="connsiteY39" fmla="*/ 252500 h 641589"/>
              <a:gd name="connsiteX40" fmla="*/ 2240952 w 2279925"/>
              <a:gd name="connsiteY40" fmla="*/ 218812 h 641589"/>
              <a:gd name="connsiteX41" fmla="*/ 2279925 w 2279925"/>
              <a:gd name="connsiteY41" fmla="*/ 185125 h 641589"/>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58260 w 2279925"/>
              <a:gd name="connsiteY31" fmla="*/ 321656 h 548926"/>
              <a:gd name="connsiteX32" fmla="*/ 2014054 w 2279925"/>
              <a:gd name="connsiteY32" fmla="*/ 259551 h 548926"/>
              <a:gd name="connsiteX33" fmla="*/ 2073586 w 2279925"/>
              <a:gd name="connsiteY33" fmla="*/ 179740 h 548926"/>
              <a:gd name="connsiteX34" fmla="*/ 2130398 w 2279925"/>
              <a:gd name="connsiteY34" fmla="*/ 96014 h 548926"/>
              <a:gd name="connsiteX35" fmla="*/ 2177801 w 2279925"/>
              <a:gd name="connsiteY35" fmla="*/ 5909 h 548926"/>
              <a:gd name="connsiteX36" fmla="*/ 2086195 w 2279925"/>
              <a:gd name="connsiteY36" fmla="*/ 248352 h 548926"/>
              <a:gd name="connsiteX37" fmla="*/ 2124497 w 2279925"/>
              <a:gd name="connsiteY37" fmla="*/ 214605 h 548926"/>
              <a:gd name="connsiteX38" fmla="*/ 2168976 w 2279925"/>
              <a:gd name="connsiteY38" fmla="*/ 189825 h 548926"/>
              <a:gd name="connsiteX39" fmla="*/ 2201980 w 2279925"/>
              <a:gd name="connsiteY39" fmla="*/ 159837 h 548926"/>
              <a:gd name="connsiteX40" fmla="*/ 2240952 w 2279925"/>
              <a:gd name="connsiteY40" fmla="*/ 126149 h 548926"/>
              <a:gd name="connsiteX41" fmla="*/ 2279925 w 2279925"/>
              <a:gd name="connsiteY41"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58260 w 2279925"/>
              <a:gd name="connsiteY31" fmla="*/ 321656 h 548926"/>
              <a:gd name="connsiteX32" fmla="*/ 2014054 w 2279925"/>
              <a:gd name="connsiteY32" fmla="*/ 259551 h 548926"/>
              <a:gd name="connsiteX33" fmla="*/ 2073586 w 2279925"/>
              <a:gd name="connsiteY33" fmla="*/ 179740 h 548926"/>
              <a:gd name="connsiteX34" fmla="*/ 2130398 w 2279925"/>
              <a:gd name="connsiteY34" fmla="*/ 96014 h 548926"/>
              <a:gd name="connsiteX35" fmla="*/ 2060882 w 2279925"/>
              <a:gd name="connsiteY35" fmla="*/ 277093 h 548926"/>
              <a:gd name="connsiteX36" fmla="*/ 2086195 w 2279925"/>
              <a:gd name="connsiteY36" fmla="*/ 248352 h 548926"/>
              <a:gd name="connsiteX37" fmla="*/ 2124497 w 2279925"/>
              <a:gd name="connsiteY37" fmla="*/ 214605 h 548926"/>
              <a:gd name="connsiteX38" fmla="*/ 2168976 w 2279925"/>
              <a:gd name="connsiteY38" fmla="*/ 189825 h 548926"/>
              <a:gd name="connsiteX39" fmla="*/ 2201980 w 2279925"/>
              <a:gd name="connsiteY39" fmla="*/ 159837 h 548926"/>
              <a:gd name="connsiteX40" fmla="*/ 2240952 w 2279925"/>
              <a:gd name="connsiteY40" fmla="*/ 126149 h 548926"/>
              <a:gd name="connsiteX41" fmla="*/ 2279925 w 2279925"/>
              <a:gd name="connsiteY41"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58260 w 2279925"/>
              <a:gd name="connsiteY31" fmla="*/ 321656 h 548926"/>
              <a:gd name="connsiteX32" fmla="*/ 2014054 w 2279925"/>
              <a:gd name="connsiteY32" fmla="*/ 259551 h 548926"/>
              <a:gd name="connsiteX33" fmla="*/ 2073586 w 2279925"/>
              <a:gd name="connsiteY33" fmla="*/ 179740 h 548926"/>
              <a:gd name="connsiteX34" fmla="*/ 2009581 w 2279925"/>
              <a:gd name="connsiteY34" fmla="*/ 311613 h 548926"/>
              <a:gd name="connsiteX35" fmla="*/ 2060882 w 2279925"/>
              <a:gd name="connsiteY35" fmla="*/ 277093 h 548926"/>
              <a:gd name="connsiteX36" fmla="*/ 2086195 w 2279925"/>
              <a:gd name="connsiteY36" fmla="*/ 248352 h 548926"/>
              <a:gd name="connsiteX37" fmla="*/ 2124497 w 2279925"/>
              <a:gd name="connsiteY37" fmla="*/ 214605 h 548926"/>
              <a:gd name="connsiteX38" fmla="*/ 2168976 w 2279925"/>
              <a:gd name="connsiteY38" fmla="*/ 189825 h 548926"/>
              <a:gd name="connsiteX39" fmla="*/ 2201980 w 2279925"/>
              <a:gd name="connsiteY39" fmla="*/ 159837 h 548926"/>
              <a:gd name="connsiteX40" fmla="*/ 2240952 w 2279925"/>
              <a:gd name="connsiteY40" fmla="*/ 126149 h 548926"/>
              <a:gd name="connsiteX41" fmla="*/ 2279925 w 2279925"/>
              <a:gd name="connsiteY41"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58260 w 2279925"/>
              <a:gd name="connsiteY31" fmla="*/ 321656 h 548926"/>
              <a:gd name="connsiteX32" fmla="*/ 2014054 w 2279925"/>
              <a:gd name="connsiteY32" fmla="*/ 259551 h 548926"/>
              <a:gd name="connsiteX33" fmla="*/ 2009581 w 2279925"/>
              <a:gd name="connsiteY33" fmla="*/ 311613 h 548926"/>
              <a:gd name="connsiteX34" fmla="*/ 2060882 w 2279925"/>
              <a:gd name="connsiteY34" fmla="*/ 277093 h 548926"/>
              <a:gd name="connsiteX35" fmla="*/ 2086195 w 2279925"/>
              <a:gd name="connsiteY35" fmla="*/ 248352 h 548926"/>
              <a:gd name="connsiteX36" fmla="*/ 2124497 w 2279925"/>
              <a:gd name="connsiteY36" fmla="*/ 214605 h 548926"/>
              <a:gd name="connsiteX37" fmla="*/ 2168976 w 2279925"/>
              <a:gd name="connsiteY37" fmla="*/ 189825 h 548926"/>
              <a:gd name="connsiteX38" fmla="*/ 2201980 w 2279925"/>
              <a:gd name="connsiteY38" fmla="*/ 159837 h 548926"/>
              <a:gd name="connsiteX39" fmla="*/ 2240952 w 2279925"/>
              <a:gd name="connsiteY39" fmla="*/ 126149 h 548926"/>
              <a:gd name="connsiteX40" fmla="*/ 2279925 w 2279925"/>
              <a:gd name="connsiteY40"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73850 w 2279925"/>
              <a:gd name="connsiteY31" fmla="*/ 328394 h 548926"/>
              <a:gd name="connsiteX32" fmla="*/ 2014054 w 2279925"/>
              <a:gd name="connsiteY32" fmla="*/ 259551 h 548926"/>
              <a:gd name="connsiteX33" fmla="*/ 2009581 w 2279925"/>
              <a:gd name="connsiteY33" fmla="*/ 311613 h 548926"/>
              <a:gd name="connsiteX34" fmla="*/ 2060882 w 2279925"/>
              <a:gd name="connsiteY34" fmla="*/ 277093 h 548926"/>
              <a:gd name="connsiteX35" fmla="*/ 2086195 w 2279925"/>
              <a:gd name="connsiteY35" fmla="*/ 248352 h 548926"/>
              <a:gd name="connsiteX36" fmla="*/ 2124497 w 2279925"/>
              <a:gd name="connsiteY36" fmla="*/ 214605 h 548926"/>
              <a:gd name="connsiteX37" fmla="*/ 2168976 w 2279925"/>
              <a:gd name="connsiteY37" fmla="*/ 189825 h 548926"/>
              <a:gd name="connsiteX38" fmla="*/ 2201980 w 2279925"/>
              <a:gd name="connsiteY38" fmla="*/ 159837 h 548926"/>
              <a:gd name="connsiteX39" fmla="*/ 2240952 w 2279925"/>
              <a:gd name="connsiteY39" fmla="*/ 126149 h 548926"/>
              <a:gd name="connsiteX40" fmla="*/ 2279925 w 2279925"/>
              <a:gd name="connsiteY40"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73850 w 2279925"/>
              <a:gd name="connsiteY31" fmla="*/ 328394 h 548926"/>
              <a:gd name="connsiteX32" fmla="*/ 2009581 w 2279925"/>
              <a:gd name="connsiteY32" fmla="*/ 311613 h 548926"/>
              <a:gd name="connsiteX33" fmla="*/ 2060882 w 2279925"/>
              <a:gd name="connsiteY33" fmla="*/ 277093 h 548926"/>
              <a:gd name="connsiteX34" fmla="*/ 2086195 w 2279925"/>
              <a:gd name="connsiteY34" fmla="*/ 248352 h 548926"/>
              <a:gd name="connsiteX35" fmla="*/ 2124497 w 2279925"/>
              <a:gd name="connsiteY35" fmla="*/ 214605 h 548926"/>
              <a:gd name="connsiteX36" fmla="*/ 2168976 w 2279925"/>
              <a:gd name="connsiteY36" fmla="*/ 189825 h 548926"/>
              <a:gd name="connsiteX37" fmla="*/ 2201980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73850 w 2279925"/>
              <a:gd name="connsiteY31" fmla="*/ 328394 h 548926"/>
              <a:gd name="connsiteX32" fmla="*/ 2009581 w 2279925"/>
              <a:gd name="connsiteY32" fmla="*/ 304875 h 548926"/>
              <a:gd name="connsiteX33" fmla="*/ 2060882 w 2279925"/>
              <a:gd name="connsiteY33" fmla="*/ 277093 h 548926"/>
              <a:gd name="connsiteX34" fmla="*/ 2086195 w 2279925"/>
              <a:gd name="connsiteY34" fmla="*/ 248352 h 548926"/>
              <a:gd name="connsiteX35" fmla="*/ 2124497 w 2279925"/>
              <a:gd name="connsiteY35" fmla="*/ 214605 h 548926"/>
              <a:gd name="connsiteX36" fmla="*/ 2168976 w 2279925"/>
              <a:gd name="connsiteY36" fmla="*/ 189825 h 548926"/>
              <a:gd name="connsiteX37" fmla="*/ 2201980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60882 w 2279925"/>
              <a:gd name="connsiteY33" fmla="*/ 277093 h 548926"/>
              <a:gd name="connsiteX34" fmla="*/ 2086195 w 2279925"/>
              <a:gd name="connsiteY34" fmla="*/ 248352 h 548926"/>
              <a:gd name="connsiteX35" fmla="*/ 2124497 w 2279925"/>
              <a:gd name="connsiteY35" fmla="*/ 214605 h 548926"/>
              <a:gd name="connsiteX36" fmla="*/ 2168976 w 2279925"/>
              <a:gd name="connsiteY36" fmla="*/ 189825 h 548926"/>
              <a:gd name="connsiteX37" fmla="*/ 2201980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4497 w 2279925"/>
              <a:gd name="connsiteY35" fmla="*/ 214605 h 548926"/>
              <a:gd name="connsiteX36" fmla="*/ 2168976 w 2279925"/>
              <a:gd name="connsiteY36" fmla="*/ 189825 h 548926"/>
              <a:gd name="connsiteX37" fmla="*/ 2201980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4497 w 2279925"/>
              <a:gd name="connsiteY35" fmla="*/ 214605 h 548926"/>
              <a:gd name="connsiteX36" fmla="*/ 2161182 w 2279925"/>
              <a:gd name="connsiteY36" fmla="*/ 188141 h 548926"/>
              <a:gd name="connsiteX37" fmla="*/ 2201980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201980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69003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7624 w 2279925"/>
              <a:gd name="connsiteY24" fmla="*/ 462164 h 548926"/>
              <a:gd name="connsiteX25" fmla="*/ 1633052 w 2279925"/>
              <a:gd name="connsiteY25" fmla="*/ 474056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48703 h 548926"/>
              <a:gd name="connsiteX24" fmla="*/ 1563728 w 2279925"/>
              <a:gd name="connsiteY24" fmla="*/ 468901 h 548926"/>
              <a:gd name="connsiteX25" fmla="*/ 1633052 w 2279925"/>
              <a:gd name="connsiteY25" fmla="*/ 474056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2695 w 2279925"/>
              <a:gd name="connsiteY26" fmla="*/ 469465 h 548926"/>
              <a:gd name="connsiteX27" fmla="*/ 1752339 w 2279925"/>
              <a:gd name="connsiteY27" fmla="*/ 461496 h 548926"/>
              <a:gd name="connsiteX28" fmla="*/ 1807109 w 2279925"/>
              <a:gd name="connsiteY28" fmla="*/ 444386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2695 w 2279925"/>
              <a:gd name="connsiteY26" fmla="*/ 469465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6793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1261 w 2279925"/>
              <a:gd name="connsiteY19" fmla="*/ 334665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09786 w 2279925"/>
              <a:gd name="connsiteY18" fmla="*/ 299060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2524 w 2279925"/>
              <a:gd name="connsiteY17" fmla="*/ 256310 h 548926"/>
              <a:gd name="connsiteX18" fmla="*/ 1225376 w 2279925"/>
              <a:gd name="connsiteY18" fmla="*/ 287269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092769 w 2279925"/>
              <a:gd name="connsiteY16" fmla="*/ 215367 h 548926"/>
              <a:gd name="connsiteX17" fmla="*/ 1156421 w 2279925"/>
              <a:gd name="connsiteY17" fmla="*/ 244520 h 548926"/>
              <a:gd name="connsiteX18" fmla="*/ 1225376 w 2279925"/>
              <a:gd name="connsiteY18" fmla="*/ 287269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16456 w 2279925"/>
              <a:gd name="connsiteY15" fmla="*/ 165746 h 548926"/>
              <a:gd name="connsiteX16" fmla="*/ 1116153 w 2279925"/>
              <a:gd name="connsiteY16" fmla="*/ 205261 h 548926"/>
              <a:gd name="connsiteX17" fmla="*/ 1156421 w 2279925"/>
              <a:gd name="connsiteY17" fmla="*/ 244520 h 548926"/>
              <a:gd name="connsiteX18" fmla="*/ 1225376 w 2279925"/>
              <a:gd name="connsiteY18" fmla="*/ 287269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940946 w 2279925"/>
              <a:gd name="connsiteY14" fmla="*/ 120884 h 548926"/>
              <a:gd name="connsiteX15" fmla="*/ 1063224 w 2279925"/>
              <a:gd name="connsiteY15" fmla="*/ 152271 h 548926"/>
              <a:gd name="connsiteX16" fmla="*/ 1116153 w 2279925"/>
              <a:gd name="connsiteY16" fmla="*/ 205261 h 548926"/>
              <a:gd name="connsiteX17" fmla="*/ 1156421 w 2279925"/>
              <a:gd name="connsiteY17" fmla="*/ 244520 h 548926"/>
              <a:gd name="connsiteX18" fmla="*/ 1225376 w 2279925"/>
              <a:gd name="connsiteY18" fmla="*/ 287269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865768 w 2279925"/>
              <a:gd name="connsiteY13" fmla="*/ 82864 h 548926"/>
              <a:gd name="connsiteX14" fmla="*/ 1014994 w 2279925"/>
              <a:gd name="connsiteY14" fmla="*/ 105725 h 548926"/>
              <a:gd name="connsiteX15" fmla="*/ 1063224 w 2279925"/>
              <a:gd name="connsiteY15" fmla="*/ 152271 h 548926"/>
              <a:gd name="connsiteX16" fmla="*/ 1116153 w 2279925"/>
              <a:gd name="connsiteY16" fmla="*/ 205261 h 548926"/>
              <a:gd name="connsiteX17" fmla="*/ 1156421 w 2279925"/>
              <a:gd name="connsiteY17" fmla="*/ 244520 h 548926"/>
              <a:gd name="connsiteX18" fmla="*/ 1225376 w 2279925"/>
              <a:gd name="connsiteY18" fmla="*/ 287269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794107 w 2279925"/>
              <a:gd name="connsiteY12" fmla="*/ 48068 h 548926"/>
              <a:gd name="connsiteX13" fmla="*/ 939817 w 2279925"/>
              <a:gd name="connsiteY13" fmla="*/ 64336 h 548926"/>
              <a:gd name="connsiteX14" fmla="*/ 1014994 w 2279925"/>
              <a:gd name="connsiteY14" fmla="*/ 105725 h 548926"/>
              <a:gd name="connsiteX15" fmla="*/ 1063224 w 2279925"/>
              <a:gd name="connsiteY15" fmla="*/ 152271 h 548926"/>
              <a:gd name="connsiteX16" fmla="*/ 1116153 w 2279925"/>
              <a:gd name="connsiteY16" fmla="*/ 205261 h 548926"/>
              <a:gd name="connsiteX17" fmla="*/ 1156421 w 2279925"/>
              <a:gd name="connsiteY17" fmla="*/ 244520 h 548926"/>
              <a:gd name="connsiteX18" fmla="*/ 1225376 w 2279925"/>
              <a:gd name="connsiteY18" fmla="*/ 287269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48926 h 548926"/>
              <a:gd name="connsiteX1" fmla="*/ 69615 w 2279925"/>
              <a:gd name="connsiteY1" fmla="*/ 433972 h 548926"/>
              <a:gd name="connsiteX2" fmla="*/ 147954 w 2279925"/>
              <a:gd name="connsiteY2" fmla="*/ 314676 h 548926"/>
              <a:gd name="connsiteX3" fmla="*/ 202033 w 2279925"/>
              <a:gd name="connsiteY3" fmla="*/ 239165 h 548926"/>
              <a:gd name="connsiteX4" fmla="*/ 254867 w 2279925"/>
              <a:gd name="connsiteY4" fmla="*/ 163654 h 548926"/>
              <a:gd name="connsiteX5" fmla="*/ 298064 w 2279925"/>
              <a:gd name="connsiteY5" fmla="*/ 106426 h 548926"/>
              <a:gd name="connsiteX6" fmla="*/ 330119 w 2279925"/>
              <a:gd name="connsiteY6" fmla="*/ 71846 h 548926"/>
              <a:gd name="connsiteX7" fmla="*/ 375047 w 2279925"/>
              <a:gd name="connsiteY7" fmla="*/ 42439 h 548926"/>
              <a:gd name="connsiteX8" fmla="*/ 449647 w 2279925"/>
              <a:gd name="connsiteY8" fmla="*/ 13864 h 548926"/>
              <a:gd name="connsiteX9" fmla="*/ 527633 w 2279925"/>
              <a:gd name="connsiteY9" fmla="*/ 1765 h 548926"/>
              <a:gd name="connsiteX10" fmla="*/ 615161 w 2279925"/>
              <a:gd name="connsiteY10" fmla="*/ 1993 h 548926"/>
              <a:gd name="connsiteX11" fmla="*/ 709611 w 2279925"/>
              <a:gd name="connsiteY11" fmla="*/ 19849 h 548926"/>
              <a:gd name="connsiteX12" fmla="*/ 879848 w 2279925"/>
              <a:gd name="connsiteY12" fmla="*/ 21118 h 548926"/>
              <a:gd name="connsiteX13" fmla="*/ 939817 w 2279925"/>
              <a:gd name="connsiteY13" fmla="*/ 64336 h 548926"/>
              <a:gd name="connsiteX14" fmla="*/ 1014994 w 2279925"/>
              <a:gd name="connsiteY14" fmla="*/ 105725 h 548926"/>
              <a:gd name="connsiteX15" fmla="*/ 1063224 w 2279925"/>
              <a:gd name="connsiteY15" fmla="*/ 152271 h 548926"/>
              <a:gd name="connsiteX16" fmla="*/ 1116153 w 2279925"/>
              <a:gd name="connsiteY16" fmla="*/ 205261 h 548926"/>
              <a:gd name="connsiteX17" fmla="*/ 1156421 w 2279925"/>
              <a:gd name="connsiteY17" fmla="*/ 244520 h 548926"/>
              <a:gd name="connsiteX18" fmla="*/ 1225376 w 2279925"/>
              <a:gd name="connsiteY18" fmla="*/ 287269 h 548926"/>
              <a:gd name="connsiteX19" fmla="*/ 1269056 w 2279925"/>
              <a:gd name="connsiteY19" fmla="*/ 329612 h 548926"/>
              <a:gd name="connsiteX20" fmla="*/ 1312514 w 2279925"/>
              <a:gd name="connsiteY20" fmla="*/ 365108 h 548926"/>
              <a:gd name="connsiteX21" fmla="*/ 1366373 w 2279925"/>
              <a:gd name="connsiteY21" fmla="*/ 398538 h 548926"/>
              <a:gd name="connsiteX22" fmla="*/ 1434851 w 2279925"/>
              <a:gd name="connsiteY22" fmla="*/ 429189 h 548926"/>
              <a:gd name="connsiteX23" fmla="*/ 1497099 w 2279925"/>
              <a:gd name="connsiteY23" fmla="*/ 452072 h 548926"/>
              <a:gd name="connsiteX24" fmla="*/ 1563728 w 2279925"/>
              <a:gd name="connsiteY24" fmla="*/ 468901 h 548926"/>
              <a:gd name="connsiteX25" fmla="*/ 1633052 w 2279925"/>
              <a:gd name="connsiteY25" fmla="*/ 474056 h 548926"/>
              <a:gd name="connsiteX26" fmla="*/ 1696592 w 2279925"/>
              <a:gd name="connsiteY26" fmla="*/ 472834 h 548926"/>
              <a:gd name="connsiteX27" fmla="*/ 1752339 w 2279925"/>
              <a:gd name="connsiteY27" fmla="*/ 461496 h 548926"/>
              <a:gd name="connsiteX28" fmla="*/ 1799314 w 2279925"/>
              <a:gd name="connsiteY28" fmla="*/ 442702 h 548926"/>
              <a:gd name="connsiteX29" fmla="*/ 1854620 w 2279925"/>
              <a:gd name="connsiteY29" fmla="*/ 415946 h 548926"/>
              <a:gd name="connsiteX30" fmla="*/ 1919124 w 2279925"/>
              <a:gd name="connsiteY30" fmla="*/ 372336 h 548926"/>
              <a:gd name="connsiteX31" fmla="*/ 1969952 w 2279925"/>
              <a:gd name="connsiteY31" fmla="*/ 336816 h 548926"/>
              <a:gd name="connsiteX32" fmla="*/ 2009581 w 2279925"/>
              <a:gd name="connsiteY32" fmla="*/ 304875 h 548926"/>
              <a:gd name="connsiteX33" fmla="*/ 2049190 w 2279925"/>
              <a:gd name="connsiteY33" fmla="*/ 278777 h 548926"/>
              <a:gd name="connsiteX34" fmla="*/ 2086195 w 2279925"/>
              <a:gd name="connsiteY34" fmla="*/ 248352 h 548926"/>
              <a:gd name="connsiteX35" fmla="*/ 2128395 w 2279925"/>
              <a:gd name="connsiteY35" fmla="*/ 216290 h 548926"/>
              <a:gd name="connsiteX36" fmla="*/ 2161182 w 2279925"/>
              <a:gd name="connsiteY36" fmla="*/ 188141 h 548926"/>
              <a:gd name="connsiteX37" fmla="*/ 2198084 w 2279925"/>
              <a:gd name="connsiteY37" fmla="*/ 159837 h 548926"/>
              <a:gd name="connsiteX38" fmla="*/ 2240952 w 2279925"/>
              <a:gd name="connsiteY38" fmla="*/ 126149 h 548926"/>
              <a:gd name="connsiteX39" fmla="*/ 2279925 w 2279925"/>
              <a:gd name="connsiteY39" fmla="*/ 92462 h 548926"/>
              <a:gd name="connsiteX0" fmla="*/ 0 w 2279925"/>
              <a:gd name="connsiteY0" fmla="*/ 564829 h 564829"/>
              <a:gd name="connsiteX1" fmla="*/ 69615 w 2279925"/>
              <a:gd name="connsiteY1" fmla="*/ 449875 h 564829"/>
              <a:gd name="connsiteX2" fmla="*/ 147954 w 2279925"/>
              <a:gd name="connsiteY2" fmla="*/ 330579 h 564829"/>
              <a:gd name="connsiteX3" fmla="*/ 202033 w 2279925"/>
              <a:gd name="connsiteY3" fmla="*/ 255068 h 564829"/>
              <a:gd name="connsiteX4" fmla="*/ 254867 w 2279925"/>
              <a:gd name="connsiteY4" fmla="*/ 179557 h 564829"/>
              <a:gd name="connsiteX5" fmla="*/ 298064 w 2279925"/>
              <a:gd name="connsiteY5" fmla="*/ 122329 h 564829"/>
              <a:gd name="connsiteX6" fmla="*/ 330119 w 2279925"/>
              <a:gd name="connsiteY6" fmla="*/ 87749 h 564829"/>
              <a:gd name="connsiteX7" fmla="*/ 375047 w 2279925"/>
              <a:gd name="connsiteY7" fmla="*/ 58342 h 564829"/>
              <a:gd name="connsiteX8" fmla="*/ 449647 w 2279925"/>
              <a:gd name="connsiteY8" fmla="*/ 29767 h 564829"/>
              <a:gd name="connsiteX9" fmla="*/ 527633 w 2279925"/>
              <a:gd name="connsiteY9" fmla="*/ 17668 h 564829"/>
              <a:gd name="connsiteX10" fmla="*/ 615161 w 2279925"/>
              <a:gd name="connsiteY10" fmla="*/ 17896 h 564829"/>
              <a:gd name="connsiteX11" fmla="*/ 826530 w 2279925"/>
              <a:gd name="connsiteY11" fmla="*/ 380 h 564829"/>
              <a:gd name="connsiteX12" fmla="*/ 879848 w 2279925"/>
              <a:gd name="connsiteY12" fmla="*/ 37021 h 564829"/>
              <a:gd name="connsiteX13" fmla="*/ 939817 w 2279925"/>
              <a:gd name="connsiteY13" fmla="*/ 80239 h 564829"/>
              <a:gd name="connsiteX14" fmla="*/ 1014994 w 2279925"/>
              <a:gd name="connsiteY14" fmla="*/ 121628 h 564829"/>
              <a:gd name="connsiteX15" fmla="*/ 1063224 w 2279925"/>
              <a:gd name="connsiteY15" fmla="*/ 168174 h 564829"/>
              <a:gd name="connsiteX16" fmla="*/ 1116153 w 2279925"/>
              <a:gd name="connsiteY16" fmla="*/ 221164 h 564829"/>
              <a:gd name="connsiteX17" fmla="*/ 1156421 w 2279925"/>
              <a:gd name="connsiteY17" fmla="*/ 260423 h 564829"/>
              <a:gd name="connsiteX18" fmla="*/ 1225376 w 2279925"/>
              <a:gd name="connsiteY18" fmla="*/ 303172 h 564829"/>
              <a:gd name="connsiteX19" fmla="*/ 1269056 w 2279925"/>
              <a:gd name="connsiteY19" fmla="*/ 345515 h 564829"/>
              <a:gd name="connsiteX20" fmla="*/ 1312514 w 2279925"/>
              <a:gd name="connsiteY20" fmla="*/ 381011 h 564829"/>
              <a:gd name="connsiteX21" fmla="*/ 1366373 w 2279925"/>
              <a:gd name="connsiteY21" fmla="*/ 414441 h 564829"/>
              <a:gd name="connsiteX22" fmla="*/ 1434851 w 2279925"/>
              <a:gd name="connsiteY22" fmla="*/ 445092 h 564829"/>
              <a:gd name="connsiteX23" fmla="*/ 1497099 w 2279925"/>
              <a:gd name="connsiteY23" fmla="*/ 467975 h 564829"/>
              <a:gd name="connsiteX24" fmla="*/ 1563728 w 2279925"/>
              <a:gd name="connsiteY24" fmla="*/ 484804 h 564829"/>
              <a:gd name="connsiteX25" fmla="*/ 1633052 w 2279925"/>
              <a:gd name="connsiteY25" fmla="*/ 489959 h 564829"/>
              <a:gd name="connsiteX26" fmla="*/ 1696592 w 2279925"/>
              <a:gd name="connsiteY26" fmla="*/ 488737 h 564829"/>
              <a:gd name="connsiteX27" fmla="*/ 1752339 w 2279925"/>
              <a:gd name="connsiteY27" fmla="*/ 477399 h 564829"/>
              <a:gd name="connsiteX28" fmla="*/ 1799314 w 2279925"/>
              <a:gd name="connsiteY28" fmla="*/ 458605 h 564829"/>
              <a:gd name="connsiteX29" fmla="*/ 1854620 w 2279925"/>
              <a:gd name="connsiteY29" fmla="*/ 431849 h 564829"/>
              <a:gd name="connsiteX30" fmla="*/ 1919124 w 2279925"/>
              <a:gd name="connsiteY30" fmla="*/ 388239 h 564829"/>
              <a:gd name="connsiteX31" fmla="*/ 1969952 w 2279925"/>
              <a:gd name="connsiteY31" fmla="*/ 352719 h 564829"/>
              <a:gd name="connsiteX32" fmla="*/ 2009581 w 2279925"/>
              <a:gd name="connsiteY32" fmla="*/ 320778 h 564829"/>
              <a:gd name="connsiteX33" fmla="*/ 2049190 w 2279925"/>
              <a:gd name="connsiteY33" fmla="*/ 294680 h 564829"/>
              <a:gd name="connsiteX34" fmla="*/ 2086195 w 2279925"/>
              <a:gd name="connsiteY34" fmla="*/ 264255 h 564829"/>
              <a:gd name="connsiteX35" fmla="*/ 2128395 w 2279925"/>
              <a:gd name="connsiteY35" fmla="*/ 232193 h 564829"/>
              <a:gd name="connsiteX36" fmla="*/ 2161182 w 2279925"/>
              <a:gd name="connsiteY36" fmla="*/ 204044 h 564829"/>
              <a:gd name="connsiteX37" fmla="*/ 2198084 w 2279925"/>
              <a:gd name="connsiteY37" fmla="*/ 175740 h 564829"/>
              <a:gd name="connsiteX38" fmla="*/ 2240952 w 2279925"/>
              <a:gd name="connsiteY38" fmla="*/ 142052 h 564829"/>
              <a:gd name="connsiteX39" fmla="*/ 2279925 w 2279925"/>
              <a:gd name="connsiteY39" fmla="*/ 108365 h 564829"/>
              <a:gd name="connsiteX0" fmla="*/ 0 w 2279925"/>
              <a:gd name="connsiteY0" fmla="*/ 584395 h 584395"/>
              <a:gd name="connsiteX1" fmla="*/ 69615 w 2279925"/>
              <a:gd name="connsiteY1" fmla="*/ 469441 h 584395"/>
              <a:gd name="connsiteX2" fmla="*/ 147954 w 2279925"/>
              <a:gd name="connsiteY2" fmla="*/ 350145 h 584395"/>
              <a:gd name="connsiteX3" fmla="*/ 202033 w 2279925"/>
              <a:gd name="connsiteY3" fmla="*/ 274634 h 584395"/>
              <a:gd name="connsiteX4" fmla="*/ 254867 w 2279925"/>
              <a:gd name="connsiteY4" fmla="*/ 199123 h 584395"/>
              <a:gd name="connsiteX5" fmla="*/ 298064 w 2279925"/>
              <a:gd name="connsiteY5" fmla="*/ 141895 h 584395"/>
              <a:gd name="connsiteX6" fmla="*/ 330119 w 2279925"/>
              <a:gd name="connsiteY6" fmla="*/ 107315 h 584395"/>
              <a:gd name="connsiteX7" fmla="*/ 375047 w 2279925"/>
              <a:gd name="connsiteY7" fmla="*/ 77908 h 584395"/>
              <a:gd name="connsiteX8" fmla="*/ 449647 w 2279925"/>
              <a:gd name="connsiteY8" fmla="*/ 49333 h 584395"/>
              <a:gd name="connsiteX9" fmla="*/ 527633 w 2279925"/>
              <a:gd name="connsiteY9" fmla="*/ 37234 h 584395"/>
              <a:gd name="connsiteX10" fmla="*/ 759362 w 2279925"/>
              <a:gd name="connsiteY10" fmla="*/ 406 h 584395"/>
              <a:gd name="connsiteX11" fmla="*/ 826530 w 2279925"/>
              <a:gd name="connsiteY11" fmla="*/ 19946 h 584395"/>
              <a:gd name="connsiteX12" fmla="*/ 879848 w 2279925"/>
              <a:gd name="connsiteY12" fmla="*/ 56587 h 584395"/>
              <a:gd name="connsiteX13" fmla="*/ 939817 w 2279925"/>
              <a:gd name="connsiteY13" fmla="*/ 99805 h 584395"/>
              <a:gd name="connsiteX14" fmla="*/ 1014994 w 2279925"/>
              <a:gd name="connsiteY14" fmla="*/ 141194 h 584395"/>
              <a:gd name="connsiteX15" fmla="*/ 1063224 w 2279925"/>
              <a:gd name="connsiteY15" fmla="*/ 187740 h 584395"/>
              <a:gd name="connsiteX16" fmla="*/ 1116153 w 2279925"/>
              <a:gd name="connsiteY16" fmla="*/ 240730 h 584395"/>
              <a:gd name="connsiteX17" fmla="*/ 1156421 w 2279925"/>
              <a:gd name="connsiteY17" fmla="*/ 279989 h 584395"/>
              <a:gd name="connsiteX18" fmla="*/ 1225376 w 2279925"/>
              <a:gd name="connsiteY18" fmla="*/ 322738 h 584395"/>
              <a:gd name="connsiteX19" fmla="*/ 1269056 w 2279925"/>
              <a:gd name="connsiteY19" fmla="*/ 365081 h 584395"/>
              <a:gd name="connsiteX20" fmla="*/ 1312514 w 2279925"/>
              <a:gd name="connsiteY20" fmla="*/ 400577 h 584395"/>
              <a:gd name="connsiteX21" fmla="*/ 1366373 w 2279925"/>
              <a:gd name="connsiteY21" fmla="*/ 434007 h 584395"/>
              <a:gd name="connsiteX22" fmla="*/ 1434851 w 2279925"/>
              <a:gd name="connsiteY22" fmla="*/ 464658 h 584395"/>
              <a:gd name="connsiteX23" fmla="*/ 1497099 w 2279925"/>
              <a:gd name="connsiteY23" fmla="*/ 487541 h 584395"/>
              <a:gd name="connsiteX24" fmla="*/ 1563728 w 2279925"/>
              <a:gd name="connsiteY24" fmla="*/ 504370 h 584395"/>
              <a:gd name="connsiteX25" fmla="*/ 1633052 w 2279925"/>
              <a:gd name="connsiteY25" fmla="*/ 509525 h 584395"/>
              <a:gd name="connsiteX26" fmla="*/ 1696592 w 2279925"/>
              <a:gd name="connsiteY26" fmla="*/ 508303 h 584395"/>
              <a:gd name="connsiteX27" fmla="*/ 1752339 w 2279925"/>
              <a:gd name="connsiteY27" fmla="*/ 496965 h 584395"/>
              <a:gd name="connsiteX28" fmla="*/ 1799314 w 2279925"/>
              <a:gd name="connsiteY28" fmla="*/ 478171 h 584395"/>
              <a:gd name="connsiteX29" fmla="*/ 1854620 w 2279925"/>
              <a:gd name="connsiteY29" fmla="*/ 451415 h 584395"/>
              <a:gd name="connsiteX30" fmla="*/ 1919124 w 2279925"/>
              <a:gd name="connsiteY30" fmla="*/ 407805 h 584395"/>
              <a:gd name="connsiteX31" fmla="*/ 1969952 w 2279925"/>
              <a:gd name="connsiteY31" fmla="*/ 372285 h 584395"/>
              <a:gd name="connsiteX32" fmla="*/ 2009581 w 2279925"/>
              <a:gd name="connsiteY32" fmla="*/ 340344 h 584395"/>
              <a:gd name="connsiteX33" fmla="*/ 2049190 w 2279925"/>
              <a:gd name="connsiteY33" fmla="*/ 314246 h 584395"/>
              <a:gd name="connsiteX34" fmla="*/ 2086195 w 2279925"/>
              <a:gd name="connsiteY34" fmla="*/ 283821 h 584395"/>
              <a:gd name="connsiteX35" fmla="*/ 2128395 w 2279925"/>
              <a:gd name="connsiteY35" fmla="*/ 251759 h 584395"/>
              <a:gd name="connsiteX36" fmla="*/ 2161182 w 2279925"/>
              <a:gd name="connsiteY36" fmla="*/ 223610 h 584395"/>
              <a:gd name="connsiteX37" fmla="*/ 2198084 w 2279925"/>
              <a:gd name="connsiteY37" fmla="*/ 195306 h 584395"/>
              <a:gd name="connsiteX38" fmla="*/ 2240952 w 2279925"/>
              <a:gd name="connsiteY38" fmla="*/ 161618 h 584395"/>
              <a:gd name="connsiteX39" fmla="*/ 2279925 w 2279925"/>
              <a:gd name="connsiteY39" fmla="*/ 127931 h 584395"/>
              <a:gd name="connsiteX0" fmla="*/ 0 w 2279925"/>
              <a:gd name="connsiteY0" fmla="*/ 599932 h 599932"/>
              <a:gd name="connsiteX1" fmla="*/ 69615 w 2279925"/>
              <a:gd name="connsiteY1" fmla="*/ 484978 h 599932"/>
              <a:gd name="connsiteX2" fmla="*/ 147954 w 2279925"/>
              <a:gd name="connsiteY2" fmla="*/ 365682 h 599932"/>
              <a:gd name="connsiteX3" fmla="*/ 202033 w 2279925"/>
              <a:gd name="connsiteY3" fmla="*/ 290171 h 599932"/>
              <a:gd name="connsiteX4" fmla="*/ 254867 w 2279925"/>
              <a:gd name="connsiteY4" fmla="*/ 214660 h 599932"/>
              <a:gd name="connsiteX5" fmla="*/ 298064 w 2279925"/>
              <a:gd name="connsiteY5" fmla="*/ 157432 h 599932"/>
              <a:gd name="connsiteX6" fmla="*/ 330119 w 2279925"/>
              <a:gd name="connsiteY6" fmla="*/ 122852 h 599932"/>
              <a:gd name="connsiteX7" fmla="*/ 375047 w 2279925"/>
              <a:gd name="connsiteY7" fmla="*/ 93445 h 599932"/>
              <a:gd name="connsiteX8" fmla="*/ 449647 w 2279925"/>
              <a:gd name="connsiteY8" fmla="*/ 64870 h 599932"/>
              <a:gd name="connsiteX9" fmla="*/ 718601 w 2279925"/>
              <a:gd name="connsiteY9" fmla="*/ 2240 h 599932"/>
              <a:gd name="connsiteX10" fmla="*/ 759362 w 2279925"/>
              <a:gd name="connsiteY10" fmla="*/ 15943 h 599932"/>
              <a:gd name="connsiteX11" fmla="*/ 826530 w 2279925"/>
              <a:gd name="connsiteY11" fmla="*/ 35483 h 599932"/>
              <a:gd name="connsiteX12" fmla="*/ 879848 w 2279925"/>
              <a:gd name="connsiteY12" fmla="*/ 72124 h 599932"/>
              <a:gd name="connsiteX13" fmla="*/ 939817 w 2279925"/>
              <a:gd name="connsiteY13" fmla="*/ 115342 h 599932"/>
              <a:gd name="connsiteX14" fmla="*/ 1014994 w 2279925"/>
              <a:gd name="connsiteY14" fmla="*/ 156731 h 599932"/>
              <a:gd name="connsiteX15" fmla="*/ 1063224 w 2279925"/>
              <a:gd name="connsiteY15" fmla="*/ 203277 h 599932"/>
              <a:gd name="connsiteX16" fmla="*/ 1116153 w 2279925"/>
              <a:gd name="connsiteY16" fmla="*/ 256267 h 599932"/>
              <a:gd name="connsiteX17" fmla="*/ 1156421 w 2279925"/>
              <a:gd name="connsiteY17" fmla="*/ 295526 h 599932"/>
              <a:gd name="connsiteX18" fmla="*/ 1225376 w 2279925"/>
              <a:gd name="connsiteY18" fmla="*/ 338275 h 599932"/>
              <a:gd name="connsiteX19" fmla="*/ 1269056 w 2279925"/>
              <a:gd name="connsiteY19" fmla="*/ 380618 h 599932"/>
              <a:gd name="connsiteX20" fmla="*/ 1312514 w 2279925"/>
              <a:gd name="connsiteY20" fmla="*/ 416114 h 599932"/>
              <a:gd name="connsiteX21" fmla="*/ 1366373 w 2279925"/>
              <a:gd name="connsiteY21" fmla="*/ 449544 h 599932"/>
              <a:gd name="connsiteX22" fmla="*/ 1434851 w 2279925"/>
              <a:gd name="connsiteY22" fmla="*/ 480195 h 599932"/>
              <a:gd name="connsiteX23" fmla="*/ 1497099 w 2279925"/>
              <a:gd name="connsiteY23" fmla="*/ 503078 h 599932"/>
              <a:gd name="connsiteX24" fmla="*/ 1563728 w 2279925"/>
              <a:gd name="connsiteY24" fmla="*/ 519907 h 599932"/>
              <a:gd name="connsiteX25" fmla="*/ 1633052 w 2279925"/>
              <a:gd name="connsiteY25" fmla="*/ 525062 h 599932"/>
              <a:gd name="connsiteX26" fmla="*/ 1696592 w 2279925"/>
              <a:gd name="connsiteY26" fmla="*/ 523840 h 599932"/>
              <a:gd name="connsiteX27" fmla="*/ 1752339 w 2279925"/>
              <a:gd name="connsiteY27" fmla="*/ 512502 h 599932"/>
              <a:gd name="connsiteX28" fmla="*/ 1799314 w 2279925"/>
              <a:gd name="connsiteY28" fmla="*/ 493708 h 599932"/>
              <a:gd name="connsiteX29" fmla="*/ 1854620 w 2279925"/>
              <a:gd name="connsiteY29" fmla="*/ 466952 h 599932"/>
              <a:gd name="connsiteX30" fmla="*/ 1919124 w 2279925"/>
              <a:gd name="connsiteY30" fmla="*/ 423342 h 599932"/>
              <a:gd name="connsiteX31" fmla="*/ 1969952 w 2279925"/>
              <a:gd name="connsiteY31" fmla="*/ 387822 h 599932"/>
              <a:gd name="connsiteX32" fmla="*/ 2009581 w 2279925"/>
              <a:gd name="connsiteY32" fmla="*/ 355881 h 599932"/>
              <a:gd name="connsiteX33" fmla="*/ 2049190 w 2279925"/>
              <a:gd name="connsiteY33" fmla="*/ 329783 h 599932"/>
              <a:gd name="connsiteX34" fmla="*/ 2086195 w 2279925"/>
              <a:gd name="connsiteY34" fmla="*/ 299358 h 599932"/>
              <a:gd name="connsiteX35" fmla="*/ 2128395 w 2279925"/>
              <a:gd name="connsiteY35" fmla="*/ 267296 h 599932"/>
              <a:gd name="connsiteX36" fmla="*/ 2161182 w 2279925"/>
              <a:gd name="connsiteY36" fmla="*/ 239147 h 599932"/>
              <a:gd name="connsiteX37" fmla="*/ 2198084 w 2279925"/>
              <a:gd name="connsiteY37" fmla="*/ 210843 h 599932"/>
              <a:gd name="connsiteX38" fmla="*/ 2240952 w 2279925"/>
              <a:gd name="connsiteY38" fmla="*/ 177155 h 599932"/>
              <a:gd name="connsiteX39" fmla="*/ 2279925 w 2279925"/>
              <a:gd name="connsiteY39" fmla="*/ 143468 h 599932"/>
              <a:gd name="connsiteX0" fmla="*/ 0 w 2279925"/>
              <a:gd name="connsiteY0" fmla="*/ 618853 h 618853"/>
              <a:gd name="connsiteX1" fmla="*/ 69615 w 2279925"/>
              <a:gd name="connsiteY1" fmla="*/ 503899 h 618853"/>
              <a:gd name="connsiteX2" fmla="*/ 147954 w 2279925"/>
              <a:gd name="connsiteY2" fmla="*/ 384603 h 618853"/>
              <a:gd name="connsiteX3" fmla="*/ 202033 w 2279925"/>
              <a:gd name="connsiteY3" fmla="*/ 309092 h 618853"/>
              <a:gd name="connsiteX4" fmla="*/ 254867 w 2279925"/>
              <a:gd name="connsiteY4" fmla="*/ 233581 h 618853"/>
              <a:gd name="connsiteX5" fmla="*/ 298064 w 2279925"/>
              <a:gd name="connsiteY5" fmla="*/ 176353 h 618853"/>
              <a:gd name="connsiteX6" fmla="*/ 330119 w 2279925"/>
              <a:gd name="connsiteY6" fmla="*/ 141773 h 618853"/>
              <a:gd name="connsiteX7" fmla="*/ 375047 w 2279925"/>
              <a:gd name="connsiteY7" fmla="*/ 112366 h 618853"/>
              <a:gd name="connsiteX8" fmla="*/ 648410 w 2279925"/>
              <a:gd name="connsiteY8" fmla="*/ 4626 h 618853"/>
              <a:gd name="connsiteX9" fmla="*/ 718601 w 2279925"/>
              <a:gd name="connsiteY9" fmla="*/ 21161 h 618853"/>
              <a:gd name="connsiteX10" fmla="*/ 759362 w 2279925"/>
              <a:gd name="connsiteY10" fmla="*/ 34864 h 618853"/>
              <a:gd name="connsiteX11" fmla="*/ 826530 w 2279925"/>
              <a:gd name="connsiteY11" fmla="*/ 54404 h 618853"/>
              <a:gd name="connsiteX12" fmla="*/ 879848 w 2279925"/>
              <a:gd name="connsiteY12" fmla="*/ 91045 h 618853"/>
              <a:gd name="connsiteX13" fmla="*/ 939817 w 2279925"/>
              <a:gd name="connsiteY13" fmla="*/ 134263 h 618853"/>
              <a:gd name="connsiteX14" fmla="*/ 1014994 w 2279925"/>
              <a:gd name="connsiteY14" fmla="*/ 175652 h 618853"/>
              <a:gd name="connsiteX15" fmla="*/ 1063224 w 2279925"/>
              <a:gd name="connsiteY15" fmla="*/ 222198 h 618853"/>
              <a:gd name="connsiteX16" fmla="*/ 1116153 w 2279925"/>
              <a:gd name="connsiteY16" fmla="*/ 275188 h 618853"/>
              <a:gd name="connsiteX17" fmla="*/ 1156421 w 2279925"/>
              <a:gd name="connsiteY17" fmla="*/ 314447 h 618853"/>
              <a:gd name="connsiteX18" fmla="*/ 1225376 w 2279925"/>
              <a:gd name="connsiteY18" fmla="*/ 357196 h 618853"/>
              <a:gd name="connsiteX19" fmla="*/ 1269056 w 2279925"/>
              <a:gd name="connsiteY19" fmla="*/ 399539 h 618853"/>
              <a:gd name="connsiteX20" fmla="*/ 1312514 w 2279925"/>
              <a:gd name="connsiteY20" fmla="*/ 435035 h 618853"/>
              <a:gd name="connsiteX21" fmla="*/ 1366373 w 2279925"/>
              <a:gd name="connsiteY21" fmla="*/ 468465 h 618853"/>
              <a:gd name="connsiteX22" fmla="*/ 1434851 w 2279925"/>
              <a:gd name="connsiteY22" fmla="*/ 499116 h 618853"/>
              <a:gd name="connsiteX23" fmla="*/ 1497099 w 2279925"/>
              <a:gd name="connsiteY23" fmla="*/ 521999 h 618853"/>
              <a:gd name="connsiteX24" fmla="*/ 1563728 w 2279925"/>
              <a:gd name="connsiteY24" fmla="*/ 538828 h 618853"/>
              <a:gd name="connsiteX25" fmla="*/ 1633052 w 2279925"/>
              <a:gd name="connsiteY25" fmla="*/ 543983 h 618853"/>
              <a:gd name="connsiteX26" fmla="*/ 1696592 w 2279925"/>
              <a:gd name="connsiteY26" fmla="*/ 542761 h 618853"/>
              <a:gd name="connsiteX27" fmla="*/ 1752339 w 2279925"/>
              <a:gd name="connsiteY27" fmla="*/ 531423 h 618853"/>
              <a:gd name="connsiteX28" fmla="*/ 1799314 w 2279925"/>
              <a:gd name="connsiteY28" fmla="*/ 512629 h 618853"/>
              <a:gd name="connsiteX29" fmla="*/ 1854620 w 2279925"/>
              <a:gd name="connsiteY29" fmla="*/ 485873 h 618853"/>
              <a:gd name="connsiteX30" fmla="*/ 1919124 w 2279925"/>
              <a:gd name="connsiteY30" fmla="*/ 442263 h 618853"/>
              <a:gd name="connsiteX31" fmla="*/ 1969952 w 2279925"/>
              <a:gd name="connsiteY31" fmla="*/ 406743 h 618853"/>
              <a:gd name="connsiteX32" fmla="*/ 2009581 w 2279925"/>
              <a:gd name="connsiteY32" fmla="*/ 374802 h 618853"/>
              <a:gd name="connsiteX33" fmla="*/ 2049190 w 2279925"/>
              <a:gd name="connsiteY33" fmla="*/ 348704 h 618853"/>
              <a:gd name="connsiteX34" fmla="*/ 2086195 w 2279925"/>
              <a:gd name="connsiteY34" fmla="*/ 318279 h 618853"/>
              <a:gd name="connsiteX35" fmla="*/ 2128395 w 2279925"/>
              <a:gd name="connsiteY35" fmla="*/ 286217 h 618853"/>
              <a:gd name="connsiteX36" fmla="*/ 2161182 w 2279925"/>
              <a:gd name="connsiteY36" fmla="*/ 258068 h 618853"/>
              <a:gd name="connsiteX37" fmla="*/ 2198084 w 2279925"/>
              <a:gd name="connsiteY37" fmla="*/ 229764 h 618853"/>
              <a:gd name="connsiteX38" fmla="*/ 2240952 w 2279925"/>
              <a:gd name="connsiteY38" fmla="*/ 196076 h 618853"/>
              <a:gd name="connsiteX39" fmla="*/ 2279925 w 2279925"/>
              <a:gd name="connsiteY39" fmla="*/ 162389 h 618853"/>
              <a:gd name="connsiteX0" fmla="*/ 0 w 2279925"/>
              <a:gd name="connsiteY0" fmla="*/ 617242 h 617242"/>
              <a:gd name="connsiteX1" fmla="*/ 69615 w 2279925"/>
              <a:gd name="connsiteY1" fmla="*/ 502288 h 617242"/>
              <a:gd name="connsiteX2" fmla="*/ 147954 w 2279925"/>
              <a:gd name="connsiteY2" fmla="*/ 382992 h 617242"/>
              <a:gd name="connsiteX3" fmla="*/ 202033 w 2279925"/>
              <a:gd name="connsiteY3" fmla="*/ 307481 h 617242"/>
              <a:gd name="connsiteX4" fmla="*/ 254867 w 2279925"/>
              <a:gd name="connsiteY4" fmla="*/ 231970 h 617242"/>
              <a:gd name="connsiteX5" fmla="*/ 298064 w 2279925"/>
              <a:gd name="connsiteY5" fmla="*/ 174742 h 617242"/>
              <a:gd name="connsiteX6" fmla="*/ 330119 w 2279925"/>
              <a:gd name="connsiteY6" fmla="*/ 140162 h 617242"/>
              <a:gd name="connsiteX7" fmla="*/ 558220 w 2279925"/>
              <a:gd name="connsiteY7" fmla="*/ 14746 h 617242"/>
              <a:gd name="connsiteX8" fmla="*/ 648410 w 2279925"/>
              <a:gd name="connsiteY8" fmla="*/ 3015 h 617242"/>
              <a:gd name="connsiteX9" fmla="*/ 718601 w 2279925"/>
              <a:gd name="connsiteY9" fmla="*/ 19550 h 617242"/>
              <a:gd name="connsiteX10" fmla="*/ 759362 w 2279925"/>
              <a:gd name="connsiteY10" fmla="*/ 33253 h 617242"/>
              <a:gd name="connsiteX11" fmla="*/ 826530 w 2279925"/>
              <a:gd name="connsiteY11" fmla="*/ 52793 h 617242"/>
              <a:gd name="connsiteX12" fmla="*/ 879848 w 2279925"/>
              <a:gd name="connsiteY12" fmla="*/ 89434 h 617242"/>
              <a:gd name="connsiteX13" fmla="*/ 939817 w 2279925"/>
              <a:gd name="connsiteY13" fmla="*/ 132652 h 617242"/>
              <a:gd name="connsiteX14" fmla="*/ 1014994 w 2279925"/>
              <a:gd name="connsiteY14" fmla="*/ 174041 h 617242"/>
              <a:gd name="connsiteX15" fmla="*/ 1063224 w 2279925"/>
              <a:gd name="connsiteY15" fmla="*/ 220587 h 617242"/>
              <a:gd name="connsiteX16" fmla="*/ 1116153 w 2279925"/>
              <a:gd name="connsiteY16" fmla="*/ 273577 h 617242"/>
              <a:gd name="connsiteX17" fmla="*/ 1156421 w 2279925"/>
              <a:gd name="connsiteY17" fmla="*/ 312836 h 617242"/>
              <a:gd name="connsiteX18" fmla="*/ 1225376 w 2279925"/>
              <a:gd name="connsiteY18" fmla="*/ 355585 h 617242"/>
              <a:gd name="connsiteX19" fmla="*/ 1269056 w 2279925"/>
              <a:gd name="connsiteY19" fmla="*/ 397928 h 617242"/>
              <a:gd name="connsiteX20" fmla="*/ 1312514 w 2279925"/>
              <a:gd name="connsiteY20" fmla="*/ 433424 h 617242"/>
              <a:gd name="connsiteX21" fmla="*/ 1366373 w 2279925"/>
              <a:gd name="connsiteY21" fmla="*/ 466854 h 617242"/>
              <a:gd name="connsiteX22" fmla="*/ 1434851 w 2279925"/>
              <a:gd name="connsiteY22" fmla="*/ 497505 h 617242"/>
              <a:gd name="connsiteX23" fmla="*/ 1497099 w 2279925"/>
              <a:gd name="connsiteY23" fmla="*/ 520388 h 617242"/>
              <a:gd name="connsiteX24" fmla="*/ 1563728 w 2279925"/>
              <a:gd name="connsiteY24" fmla="*/ 537217 h 617242"/>
              <a:gd name="connsiteX25" fmla="*/ 1633052 w 2279925"/>
              <a:gd name="connsiteY25" fmla="*/ 542372 h 617242"/>
              <a:gd name="connsiteX26" fmla="*/ 1696592 w 2279925"/>
              <a:gd name="connsiteY26" fmla="*/ 541150 h 617242"/>
              <a:gd name="connsiteX27" fmla="*/ 1752339 w 2279925"/>
              <a:gd name="connsiteY27" fmla="*/ 529812 h 617242"/>
              <a:gd name="connsiteX28" fmla="*/ 1799314 w 2279925"/>
              <a:gd name="connsiteY28" fmla="*/ 511018 h 617242"/>
              <a:gd name="connsiteX29" fmla="*/ 1854620 w 2279925"/>
              <a:gd name="connsiteY29" fmla="*/ 484262 h 617242"/>
              <a:gd name="connsiteX30" fmla="*/ 1919124 w 2279925"/>
              <a:gd name="connsiteY30" fmla="*/ 440652 h 617242"/>
              <a:gd name="connsiteX31" fmla="*/ 1969952 w 2279925"/>
              <a:gd name="connsiteY31" fmla="*/ 405132 h 617242"/>
              <a:gd name="connsiteX32" fmla="*/ 2009581 w 2279925"/>
              <a:gd name="connsiteY32" fmla="*/ 373191 h 617242"/>
              <a:gd name="connsiteX33" fmla="*/ 2049190 w 2279925"/>
              <a:gd name="connsiteY33" fmla="*/ 347093 h 617242"/>
              <a:gd name="connsiteX34" fmla="*/ 2086195 w 2279925"/>
              <a:gd name="connsiteY34" fmla="*/ 316668 h 617242"/>
              <a:gd name="connsiteX35" fmla="*/ 2128395 w 2279925"/>
              <a:gd name="connsiteY35" fmla="*/ 284606 h 617242"/>
              <a:gd name="connsiteX36" fmla="*/ 2161182 w 2279925"/>
              <a:gd name="connsiteY36" fmla="*/ 256457 h 617242"/>
              <a:gd name="connsiteX37" fmla="*/ 2198084 w 2279925"/>
              <a:gd name="connsiteY37" fmla="*/ 228153 h 617242"/>
              <a:gd name="connsiteX38" fmla="*/ 2240952 w 2279925"/>
              <a:gd name="connsiteY38" fmla="*/ 194465 h 617242"/>
              <a:gd name="connsiteX39" fmla="*/ 2279925 w 2279925"/>
              <a:gd name="connsiteY39" fmla="*/ 160778 h 617242"/>
              <a:gd name="connsiteX0" fmla="*/ 0 w 2279925"/>
              <a:gd name="connsiteY0" fmla="*/ 614306 h 614306"/>
              <a:gd name="connsiteX1" fmla="*/ 69615 w 2279925"/>
              <a:gd name="connsiteY1" fmla="*/ 499352 h 614306"/>
              <a:gd name="connsiteX2" fmla="*/ 147954 w 2279925"/>
              <a:gd name="connsiteY2" fmla="*/ 380056 h 614306"/>
              <a:gd name="connsiteX3" fmla="*/ 202033 w 2279925"/>
              <a:gd name="connsiteY3" fmla="*/ 304545 h 614306"/>
              <a:gd name="connsiteX4" fmla="*/ 254867 w 2279925"/>
              <a:gd name="connsiteY4" fmla="*/ 229034 h 614306"/>
              <a:gd name="connsiteX5" fmla="*/ 298064 w 2279925"/>
              <a:gd name="connsiteY5" fmla="*/ 171806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69615 w 2279925"/>
              <a:gd name="connsiteY1" fmla="*/ 499352 h 614306"/>
              <a:gd name="connsiteX2" fmla="*/ 147954 w 2279925"/>
              <a:gd name="connsiteY2" fmla="*/ 380056 h 614306"/>
              <a:gd name="connsiteX3" fmla="*/ 202033 w 2279925"/>
              <a:gd name="connsiteY3" fmla="*/ 304545 h 614306"/>
              <a:gd name="connsiteX4" fmla="*/ 254867 w 2279925"/>
              <a:gd name="connsiteY4" fmla="*/ 229034 h 614306"/>
              <a:gd name="connsiteX5" fmla="*/ 329242 w 2279925"/>
              <a:gd name="connsiteY5" fmla="*/ 111169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69615 w 2279925"/>
              <a:gd name="connsiteY1" fmla="*/ 499352 h 614306"/>
              <a:gd name="connsiteX2" fmla="*/ 147954 w 2279925"/>
              <a:gd name="connsiteY2" fmla="*/ 380056 h 614306"/>
              <a:gd name="connsiteX3" fmla="*/ 202033 w 2279925"/>
              <a:gd name="connsiteY3" fmla="*/ 304545 h 614306"/>
              <a:gd name="connsiteX4" fmla="*/ 250970 w 2279925"/>
              <a:gd name="connsiteY4" fmla="*/ 173450 h 614306"/>
              <a:gd name="connsiteX5" fmla="*/ 329242 w 2279925"/>
              <a:gd name="connsiteY5" fmla="*/ 111169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69615 w 2279925"/>
              <a:gd name="connsiteY1" fmla="*/ 499352 h 614306"/>
              <a:gd name="connsiteX2" fmla="*/ 147954 w 2279925"/>
              <a:gd name="connsiteY2" fmla="*/ 380056 h 614306"/>
              <a:gd name="connsiteX3" fmla="*/ 186444 w 2279925"/>
              <a:gd name="connsiteY3" fmla="*/ 222011 h 614306"/>
              <a:gd name="connsiteX4" fmla="*/ 250970 w 2279925"/>
              <a:gd name="connsiteY4" fmla="*/ 173450 h 614306"/>
              <a:gd name="connsiteX5" fmla="*/ 329242 w 2279925"/>
              <a:gd name="connsiteY5" fmla="*/ 111169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69615 w 2279925"/>
              <a:gd name="connsiteY1" fmla="*/ 499352 h 614306"/>
              <a:gd name="connsiteX2" fmla="*/ 147954 w 2279925"/>
              <a:gd name="connsiteY2" fmla="*/ 380056 h 614306"/>
              <a:gd name="connsiteX3" fmla="*/ 186444 w 2279925"/>
              <a:gd name="connsiteY3" fmla="*/ 222011 h 614306"/>
              <a:gd name="connsiteX4" fmla="*/ 250970 w 2279925"/>
              <a:gd name="connsiteY4" fmla="*/ 173450 h 614306"/>
              <a:gd name="connsiteX5" fmla="*/ 395496 w 2279925"/>
              <a:gd name="connsiteY5" fmla="*/ 70744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69615 w 2279925"/>
              <a:gd name="connsiteY1" fmla="*/ 499352 h 614306"/>
              <a:gd name="connsiteX2" fmla="*/ 147954 w 2279925"/>
              <a:gd name="connsiteY2" fmla="*/ 380056 h 614306"/>
              <a:gd name="connsiteX3" fmla="*/ 186444 w 2279925"/>
              <a:gd name="connsiteY3" fmla="*/ 222011 h 614306"/>
              <a:gd name="connsiteX4" fmla="*/ 309430 w 2279925"/>
              <a:gd name="connsiteY4" fmla="*/ 136394 h 614306"/>
              <a:gd name="connsiteX5" fmla="*/ 395496 w 2279925"/>
              <a:gd name="connsiteY5" fmla="*/ 70744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69615 w 2279925"/>
              <a:gd name="connsiteY1" fmla="*/ 499352 h 614306"/>
              <a:gd name="connsiteX2" fmla="*/ 147954 w 2279925"/>
              <a:gd name="connsiteY2" fmla="*/ 380056 h 614306"/>
              <a:gd name="connsiteX3" fmla="*/ 241006 w 2279925"/>
              <a:gd name="connsiteY3" fmla="*/ 181586 h 614306"/>
              <a:gd name="connsiteX4" fmla="*/ 309430 w 2279925"/>
              <a:gd name="connsiteY4" fmla="*/ 136394 h 614306"/>
              <a:gd name="connsiteX5" fmla="*/ 395496 w 2279925"/>
              <a:gd name="connsiteY5" fmla="*/ 70744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69615 w 2279925"/>
              <a:gd name="connsiteY1" fmla="*/ 499352 h 614306"/>
              <a:gd name="connsiteX2" fmla="*/ 144056 w 2279925"/>
              <a:gd name="connsiteY2" fmla="*/ 260466 h 614306"/>
              <a:gd name="connsiteX3" fmla="*/ 241006 w 2279925"/>
              <a:gd name="connsiteY3" fmla="*/ 181586 h 614306"/>
              <a:gd name="connsiteX4" fmla="*/ 309430 w 2279925"/>
              <a:gd name="connsiteY4" fmla="*/ 136394 h 614306"/>
              <a:gd name="connsiteX5" fmla="*/ 395496 w 2279925"/>
              <a:gd name="connsiteY5" fmla="*/ 70744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279925"/>
              <a:gd name="connsiteY0" fmla="*/ 614306 h 614306"/>
              <a:gd name="connsiteX1" fmla="*/ 81306 w 2279925"/>
              <a:gd name="connsiteY1" fmla="*/ 315756 h 614306"/>
              <a:gd name="connsiteX2" fmla="*/ 144056 w 2279925"/>
              <a:gd name="connsiteY2" fmla="*/ 260466 h 614306"/>
              <a:gd name="connsiteX3" fmla="*/ 241006 w 2279925"/>
              <a:gd name="connsiteY3" fmla="*/ 181586 h 614306"/>
              <a:gd name="connsiteX4" fmla="*/ 309430 w 2279925"/>
              <a:gd name="connsiteY4" fmla="*/ 136394 h 614306"/>
              <a:gd name="connsiteX5" fmla="*/ 395496 w 2279925"/>
              <a:gd name="connsiteY5" fmla="*/ 70744 h 614306"/>
              <a:gd name="connsiteX6" fmla="*/ 450936 w 2279925"/>
              <a:gd name="connsiteY6" fmla="*/ 42901 h 614306"/>
              <a:gd name="connsiteX7" fmla="*/ 558220 w 2279925"/>
              <a:gd name="connsiteY7" fmla="*/ 11810 h 614306"/>
              <a:gd name="connsiteX8" fmla="*/ 648410 w 2279925"/>
              <a:gd name="connsiteY8" fmla="*/ 79 h 614306"/>
              <a:gd name="connsiteX9" fmla="*/ 718601 w 2279925"/>
              <a:gd name="connsiteY9" fmla="*/ 16614 h 614306"/>
              <a:gd name="connsiteX10" fmla="*/ 759362 w 2279925"/>
              <a:gd name="connsiteY10" fmla="*/ 30317 h 614306"/>
              <a:gd name="connsiteX11" fmla="*/ 826530 w 2279925"/>
              <a:gd name="connsiteY11" fmla="*/ 49857 h 614306"/>
              <a:gd name="connsiteX12" fmla="*/ 879848 w 2279925"/>
              <a:gd name="connsiteY12" fmla="*/ 86498 h 614306"/>
              <a:gd name="connsiteX13" fmla="*/ 939817 w 2279925"/>
              <a:gd name="connsiteY13" fmla="*/ 129716 h 614306"/>
              <a:gd name="connsiteX14" fmla="*/ 1014994 w 2279925"/>
              <a:gd name="connsiteY14" fmla="*/ 171105 h 614306"/>
              <a:gd name="connsiteX15" fmla="*/ 1063224 w 2279925"/>
              <a:gd name="connsiteY15" fmla="*/ 217651 h 614306"/>
              <a:gd name="connsiteX16" fmla="*/ 1116153 w 2279925"/>
              <a:gd name="connsiteY16" fmla="*/ 270641 h 614306"/>
              <a:gd name="connsiteX17" fmla="*/ 1156421 w 2279925"/>
              <a:gd name="connsiteY17" fmla="*/ 309900 h 614306"/>
              <a:gd name="connsiteX18" fmla="*/ 1225376 w 2279925"/>
              <a:gd name="connsiteY18" fmla="*/ 352649 h 614306"/>
              <a:gd name="connsiteX19" fmla="*/ 1269056 w 2279925"/>
              <a:gd name="connsiteY19" fmla="*/ 394992 h 614306"/>
              <a:gd name="connsiteX20" fmla="*/ 1312514 w 2279925"/>
              <a:gd name="connsiteY20" fmla="*/ 430488 h 614306"/>
              <a:gd name="connsiteX21" fmla="*/ 1366373 w 2279925"/>
              <a:gd name="connsiteY21" fmla="*/ 463918 h 614306"/>
              <a:gd name="connsiteX22" fmla="*/ 1434851 w 2279925"/>
              <a:gd name="connsiteY22" fmla="*/ 494569 h 614306"/>
              <a:gd name="connsiteX23" fmla="*/ 1497099 w 2279925"/>
              <a:gd name="connsiteY23" fmla="*/ 517452 h 614306"/>
              <a:gd name="connsiteX24" fmla="*/ 1563728 w 2279925"/>
              <a:gd name="connsiteY24" fmla="*/ 534281 h 614306"/>
              <a:gd name="connsiteX25" fmla="*/ 1633052 w 2279925"/>
              <a:gd name="connsiteY25" fmla="*/ 539436 h 614306"/>
              <a:gd name="connsiteX26" fmla="*/ 1696592 w 2279925"/>
              <a:gd name="connsiteY26" fmla="*/ 538214 h 614306"/>
              <a:gd name="connsiteX27" fmla="*/ 1752339 w 2279925"/>
              <a:gd name="connsiteY27" fmla="*/ 526876 h 614306"/>
              <a:gd name="connsiteX28" fmla="*/ 1799314 w 2279925"/>
              <a:gd name="connsiteY28" fmla="*/ 508082 h 614306"/>
              <a:gd name="connsiteX29" fmla="*/ 1854620 w 2279925"/>
              <a:gd name="connsiteY29" fmla="*/ 481326 h 614306"/>
              <a:gd name="connsiteX30" fmla="*/ 1919124 w 2279925"/>
              <a:gd name="connsiteY30" fmla="*/ 437716 h 614306"/>
              <a:gd name="connsiteX31" fmla="*/ 1969952 w 2279925"/>
              <a:gd name="connsiteY31" fmla="*/ 402196 h 614306"/>
              <a:gd name="connsiteX32" fmla="*/ 2009581 w 2279925"/>
              <a:gd name="connsiteY32" fmla="*/ 370255 h 614306"/>
              <a:gd name="connsiteX33" fmla="*/ 2049190 w 2279925"/>
              <a:gd name="connsiteY33" fmla="*/ 344157 h 614306"/>
              <a:gd name="connsiteX34" fmla="*/ 2086195 w 2279925"/>
              <a:gd name="connsiteY34" fmla="*/ 313732 h 614306"/>
              <a:gd name="connsiteX35" fmla="*/ 2128395 w 2279925"/>
              <a:gd name="connsiteY35" fmla="*/ 281670 h 614306"/>
              <a:gd name="connsiteX36" fmla="*/ 2161182 w 2279925"/>
              <a:gd name="connsiteY36" fmla="*/ 253521 h 614306"/>
              <a:gd name="connsiteX37" fmla="*/ 2198084 w 2279925"/>
              <a:gd name="connsiteY37" fmla="*/ 225217 h 614306"/>
              <a:gd name="connsiteX38" fmla="*/ 2240952 w 2279925"/>
              <a:gd name="connsiteY38" fmla="*/ 191529 h 614306"/>
              <a:gd name="connsiteX39" fmla="*/ 2279925 w 2279925"/>
              <a:gd name="connsiteY39" fmla="*/ 157842 h 614306"/>
              <a:gd name="connsiteX0" fmla="*/ 0 w 2311103"/>
              <a:gd name="connsiteY0" fmla="*/ 397022 h 539892"/>
              <a:gd name="connsiteX1" fmla="*/ 112484 w 2311103"/>
              <a:gd name="connsiteY1" fmla="*/ 315756 h 539892"/>
              <a:gd name="connsiteX2" fmla="*/ 175234 w 2311103"/>
              <a:gd name="connsiteY2" fmla="*/ 260466 h 539892"/>
              <a:gd name="connsiteX3" fmla="*/ 272184 w 2311103"/>
              <a:gd name="connsiteY3" fmla="*/ 181586 h 539892"/>
              <a:gd name="connsiteX4" fmla="*/ 340608 w 2311103"/>
              <a:gd name="connsiteY4" fmla="*/ 136394 h 539892"/>
              <a:gd name="connsiteX5" fmla="*/ 426674 w 2311103"/>
              <a:gd name="connsiteY5" fmla="*/ 70744 h 539892"/>
              <a:gd name="connsiteX6" fmla="*/ 482114 w 2311103"/>
              <a:gd name="connsiteY6" fmla="*/ 42901 h 539892"/>
              <a:gd name="connsiteX7" fmla="*/ 589398 w 2311103"/>
              <a:gd name="connsiteY7" fmla="*/ 11810 h 539892"/>
              <a:gd name="connsiteX8" fmla="*/ 679588 w 2311103"/>
              <a:gd name="connsiteY8" fmla="*/ 79 h 539892"/>
              <a:gd name="connsiteX9" fmla="*/ 749779 w 2311103"/>
              <a:gd name="connsiteY9" fmla="*/ 16614 h 539892"/>
              <a:gd name="connsiteX10" fmla="*/ 790540 w 2311103"/>
              <a:gd name="connsiteY10" fmla="*/ 30317 h 539892"/>
              <a:gd name="connsiteX11" fmla="*/ 857708 w 2311103"/>
              <a:gd name="connsiteY11" fmla="*/ 49857 h 539892"/>
              <a:gd name="connsiteX12" fmla="*/ 911026 w 2311103"/>
              <a:gd name="connsiteY12" fmla="*/ 86498 h 539892"/>
              <a:gd name="connsiteX13" fmla="*/ 970995 w 2311103"/>
              <a:gd name="connsiteY13" fmla="*/ 129716 h 539892"/>
              <a:gd name="connsiteX14" fmla="*/ 1046172 w 2311103"/>
              <a:gd name="connsiteY14" fmla="*/ 171105 h 539892"/>
              <a:gd name="connsiteX15" fmla="*/ 1094402 w 2311103"/>
              <a:gd name="connsiteY15" fmla="*/ 217651 h 539892"/>
              <a:gd name="connsiteX16" fmla="*/ 1147331 w 2311103"/>
              <a:gd name="connsiteY16" fmla="*/ 270641 h 539892"/>
              <a:gd name="connsiteX17" fmla="*/ 1187599 w 2311103"/>
              <a:gd name="connsiteY17" fmla="*/ 309900 h 539892"/>
              <a:gd name="connsiteX18" fmla="*/ 1256554 w 2311103"/>
              <a:gd name="connsiteY18" fmla="*/ 352649 h 539892"/>
              <a:gd name="connsiteX19" fmla="*/ 1300234 w 2311103"/>
              <a:gd name="connsiteY19" fmla="*/ 394992 h 539892"/>
              <a:gd name="connsiteX20" fmla="*/ 1343692 w 2311103"/>
              <a:gd name="connsiteY20" fmla="*/ 430488 h 539892"/>
              <a:gd name="connsiteX21" fmla="*/ 1397551 w 2311103"/>
              <a:gd name="connsiteY21" fmla="*/ 463918 h 539892"/>
              <a:gd name="connsiteX22" fmla="*/ 1466029 w 2311103"/>
              <a:gd name="connsiteY22" fmla="*/ 494569 h 539892"/>
              <a:gd name="connsiteX23" fmla="*/ 1528277 w 2311103"/>
              <a:gd name="connsiteY23" fmla="*/ 517452 h 539892"/>
              <a:gd name="connsiteX24" fmla="*/ 1594906 w 2311103"/>
              <a:gd name="connsiteY24" fmla="*/ 534281 h 539892"/>
              <a:gd name="connsiteX25" fmla="*/ 1664230 w 2311103"/>
              <a:gd name="connsiteY25" fmla="*/ 539436 h 539892"/>
              <a:gd name="connsiteX26" fmla="*/ 1727770 w 2311103"/>
              <a:gd name="connsiteY26" fmla="*/ 538214 h 539892"/>
              <a:gd name="connsiteX27" fmla="*/ 1783517 w 2311103"/>
              <a:gd name="connsiteY27" fmla="*/ 526876 h 539892"/>
              <a:gd name="connsiteX28" fmla="*/ 1830492 w 2311103"/>
              <a:gd name="connsiteY28" fmla="*/ 508082 h 539892"/>
              <a:gd name="connsiteX29" fmla="*/ 1885798 w 2311103"/>
              <a:gd name="connsiteY29" fmla="*/ 481326 h 539892"/>
              <a:gd name="connsiteX30" fmla="*/ 1950302 w 2311103"/>
              <a:gd name="connsiteY30" fmla="*/ 437716 h 539892"/>
              <a:gd name="connsiteX31" fmla="*/ 2001130 w 2311103"/>
              <a:gd name="connsiteY31" fmla="*/ 402196 h 539892"/>
              <a:gd name="connsiteX32" fmla="*/ 2040759 w 2311103"/>
              <a:gd name="connsiteY32" fmla="*/ 370255 h 539892"/>
              <a:gd name="connsiteX33" fmla="*/ 2080368 w 2311103"/>
              <a:gd name="connsiteY33" fmla="*/ 344157 h 539892"/>
              <a:gd name="connsiteX34" fmla="*/ 2117373 w 2311103"/>
              <a:gd name="connsiteY34" fmla="*/ 313732 h 539892"/>
              <a:gd name="connsiteX35" fmla="*/ 2159573 w 2311103"/>
              <a:gd name="connsiteY35" fmla="*/ 281670 h 539892"/>
              <a:gd name="connsiteX36" fmla="*/ 2192360 w 2311103"/>
              <a:gd name="connsiteY36" fmla="*/ 253521 h 539892"/>
              <a:gd name="connsiteX37" fmla="*/ 2229262 w 2311103"/>
              <a:gd name="connsiteY37" fmla="*/ 225217 h 539892"/>
              <a:gd name="connsiteX38" fmla="*/ 2272130 w 2311103"/>
              <a:gd name="connsiteY38" fmla="*/ 191529 h 539892"/>
              <a:gd name="connsiteX39" fmla="*/ 2311103 w 2311103"/>
              <a:gd name="connsiteY39" fmla="*/ 157842 h 539892"/>
              <a:gd name="connsiteX0" fmla="*/ 0 w 2311103"/>
              <a:gd name="connsiteY0" fmla="*/ 396944 h 539814"/>
              <a:gd name="connsiteX1" fmla="*/ 112484 w 2311103"/>
              <a:gd name="connsiteY1" fmla="*/ 315678 h 539814"/>
              <a:gd name="connsiteX2" fmla="*/ 175234 w 2311103"/>
              <a:gd name="connsiteY2" fmla="*/ 260388 h 539814"/>
              <a:gd name="connsiteX3" fmla="*/ 272184 w 2311103"/>
              <a:gd name="connsiteY3" fmla="*/ 181508 h 539814"/>
              <a:gd name="connsiteX4" fmla="*/ 340608 w 2311103"/>
              <a:gd name="connsiteY4" fmla="*/ 136316 h 539814"/>
              <a:gd name="connsiteX5" fmla="*/ 426674 w 2311103"/>
              <a:gd name="connsiteY5" fmla="*/ 70666 h 539814"/>
              <a:gd name="connsiteX6" fmla="*/ 482114 w 2311103"/>
              <a:gd name="connsiteY6" fmla="*/ 42823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112484 w 2311103"/>
              <a:gd name="connsiteY1" fmla="*/ 315678 h 539814"/>
              <a:gd name="connsiteX2" fmla="*/ 175234 w 2311103"/>
              <a:gd name="connsiteY2" fmla="*/ 260388 h 539814"/>
              <a:gd name="connsiteX3" fmla="*/ 272184 w 2311103"/>
              <a:gd name="connsiteY3" fmla="*/ 181508 h 539814"/>
              <a:gd name="connsiteX4" fmla="*/ 340608 w 2311103"/>
              <a:gd name="connsiteY4" fmla="*/ 136316 h 539814"/>
              <a:gd name="connsiteX5" fmla="*/ 426674 w 2311103"/>
              <a:gd name="connsiteY5" fmla="*/ 70666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112484 w 2311103"/>
              <a:gd name="connsiteY1" fmla="*/ 315678 h 539814"/>
              <a:gd name="connsiteX2" fmla="*/ 175234 w 2311103"/>
              <a:gd name="connsiteY2" fmla="*/ 260388 h 539814"/>
              <a:gd name="connsiteX3" fmla="*/ 272184 w 2311103"/>
              <a:gd name="connsiteY3" fmla="*/ 181508 h 539814"/>
              <a:gd name="connsiteX4" fmla="*/ 340608 w 2311103"/>
              <a:gd name="connsiteY4" fmla="*/ 136316 h 539814"/>
              <a:gd name="connsiteX5" fmla="*/ 418879 w 2311103"/>
              <a:gd name="connsiteY5" fmla="*/ 74035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112484 w 2311103"/>
              <a:gd name="connsiteY1" fmla="*/ 315678 h 539814"/>
              <a:gd name="connsiteX2" fmla="*/ 175234 w 2311103"/>
              <a:gd name="connsiteY2" fmla="*/ 260388 h 539814"/>
              <a:gd name="connsiteX3" fmla="*/ 272184 w 2311103"/>
              <a:gd name="connsiteY3" fmla="*/ 181508 h 539814"/>
              <a:gd name="connsiteX4" fmla="*/ 328917 w 2311103"/>
              <a:gd name="connsiteY4" fmla="*/ 136316 h 539814"/>
              <a:gd name="connsiteX5" fmla="*/ 418879 w 2311103"/>
              <a:gd name="connsiteY5" fmla="*/ 74035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100792 w 2311103"/>
              <a:gd name="connsiteY1" fmla="*/ 315678 h 539814"/>
              <a:gd name="connsiteX2" fmla="*/ 175234 w 2311103"/>
              <a:gd name="connsiteY2" fmla="*/ 260388 h 539814"/>
              <a:gd name="connsiteX3" fmla="*/ 272184 w 2311103"/>
              <a:gd name="connsiteY3" fmla="*/ 181508 h 539814"/>
              <a:gd name="connsiteX4" fmla="*/ 328917 w 2311103"/>
              <a:gd name="connsiteY4" fmla="*/ 136316 h 539814"/>
              <a:gd name="connsiteX5" fmla="*/ 418879 w 2311103"/>
              <a:gd name="connsiteY5" fmla="*/ 74035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100792 w 2311103"/>
              <a:gd name="connsiteY1" fmla="*/ 315678 h 539814"/>
              <a:gd name="connsiteX2" fmla="*/ 175234 w 2311103"/>
              <a:gd name="connsiteY2" fmla="*/ 248598 h 539814"/>
              <a:gd name="connsiteX3" fmla="*/ 272184 w 2311103"/>
              <a:gd name="connsiteY3" fmla="*/ 181508 h 539814"/>
              <a:gd name="connsiteX4" fmla="*/ 328917 w 2311103"/>
              <a:gd name="connsiteY4" fmla="*/ 136316 h 539814"/>
              <a:gd name="connsiteX5" fmla="*/ 418879 w 2311103"/>
              <a:gd name="connsiteY5" fmla="*/ 74035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100792 w 2311103"/>
              <a:gd name="connsiteY1" fmla="*/ 315678 h 539814"/>
              <a:gd name="connsiteX2" fmla="*/ 175234 w 2311103"/>
              <a:gd name="connsiteY2" fmla="*/ 248598 h 539814"/>
              <a:gd name="connsiteX3" fmla="*/ 264389 w 2311103"/>
              <a:gd name="connsiteY3" fmla="*/ 178139 h 539814"/>
              <a:gd name="connsiteX4" fmla="*/ 328917 w 2311103"/>
              <a:gd name="connsiteY4" fmla="*/ 136316 h 539814"/>
              <a:gd name="connsiteX5" fmla="*/ 418879 w 2311103"/>
              <a:gd name="connsiteY5" fmla="*/ 74035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92997 w 2311103"/>
              <a:gd name="connsiteY1" fmla="*/ 315678 h 539814"/>
              <a:gd name="connsiteX2" fmla="*/ 175234 w 2311103"/>
              <a:gd name="connsiteY2" fmla="*/ 248598 h 539814"/>
              <a:gd name="connsiteX3" fmla="*/ 264389 w 2311103"/>
              <a:gd name="connsiteY3" fmla="*/ 178139 h 539814"/>
              <a:gd name="connsiteX4" fmla="*/ 328917 w 2311103"/>
              <a:gd name="connsiteY4" fmla="*/ 136316 h 539814"/>
              <a:gd name="connsiteX5" fmla="*/ 418879 w 2311103"/>
              <a:gd name="connsiteY5" fmla="*/ 74035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92997 w 2311103"/>
              <a:gd name="connsiteY1" fmla="*/ 315678 h 539814"/>
              <a:gd name="connsiteX2" fmla="*/ 175234 w 2311103"/>
              <a:gd name="connsiteY2" fmla="*/ 248598 h 539814"/>
              <a:gd name="connsiteX3" fmla="*/ 264389 w 2311103"/>
              <a:gd name="connsiteY3" fmla="*/ 178139 h 539814"/>
              <a:gd name="connsiteX4" fmla="*/ 328917 w 2311103"/>
              <a:gd name="connsiteY4" fmla="*/ 136316 h 539814"/>
              <a:gd name="connsiteX5" fmla="*/ 418879 w 2311103"/>
              <a:gd name="connsiteY5" fmla="*/ 74035 h 539814"/>
              <a:gd name="connsiteX6" fmla="*/ 493807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44 h 539814"/>
              <a:gd name="connsiteX1" fmla="*/ 92997 w 2311103"/>
              <a:gd name="connsiteY1" fmla="*/ 315678 h 539814"/>
              <a:gd name="connsiteX2" fmla="*/ 175234 w 2311103"/>
              <a:gd name="connsiteY2" fmla="*/ 248598 h 539814"/>
              <a:gd name="connsiteX3" fmla="*/ 264389 w 2311103"/>
              <a:gd name="connsiteY3" fmla="*/ 178139 h 539814"/>
              <a:gd name="connsiteX4" fmla="*/ 328917 w 2311103"/>
              <a:gd name="connsiteY4" fmla="*/ 136316 h 539814"/>
              <a:gd name="connsiteX5" fmla="*/ 418879 w 2311103"/>
              <a:gd name="connsiteY5" fmla="*/ 74035 h 539814"/>
              <a:gd name="connsiteX6" fmla="*/ 489910 w 2311103"/>
              <a:gd name="connsiteY6" fmla="*/ 37770 h 539814"/>
              <a:gd name="connsiteX7" fmla="*/ 589398 w 2311103"/>
              <a:gd name="connsiteY7" fmla="*/ 11732 h 539814"/>
              <a:gd name="connsiteX8" fmla="*/ 679588 w 2311103"/>
              <a:gd name="connsiteY8" fmla="*/ 1 h 539814"/>
              <a:gd name="connsiteX9" fmla="*/ 761471 w 2311103"/>
              <a:gd name="connsiteY9" fmla="*/ 11483 h 539814"/>
              <a:gd name="connsiteX10" fmla="*/ 790540 w 2311103"/>
              <a:gd name="connsiteY10" fmla="*/ 30239 h 539814"/>
              <a:gd name="connsiteX11" fmla="*/ 857708 w 2311103"/>
              <a:gd name="connsiteY11" fmla="*/ 49779 h 539814"/>
              <a:gd name="connsiteX12" fmla="*/ 911026 w 2311103"/>
              <a:gd name="connsiteY12" fmla="*/ 86420 h 539814"/>
              <a:gd name="connsiteX13" fmla="*/ 970995 w 2311103"/>
              <a:gd name="connsiteY13" fmla="*/ 129638 h 539814"/>
              <a:gd name="connsiteX14" fmla="*/ 1046172 w 2311103"/>
              <a:gd name="connsiteY14" fmla="*/ 171027 h 539814"/>
              <a:gd name="connsiteX15" fmla="*/ 1094402 w 2311103"/>
              <a:gd name="connsiteY15" fmla="*/ 217573 h 539814"/>
              <a:gd name="connsiteX16" fmla="*/ 1147331 w 2311103"/>
              <a:gd name="connsiteY16" fmla="*/ 270563 h 539814"/>
              <a:gd name="connsiteX17" fmla="*/ 1187599 w 2311103"/>
              <a:gd name="connsiteY17" fmla="*/ 309822 h 539814"/>
              <a:gd name="connsiteX18" fmla="*/ 1256554 w 2311103"/>
              <a:gd name="connsiteY18" fmla="*/ 352571 h 539814"/>
              <a:gd name="connsiteX19" fmla="*/ 1300234 w 2311103"/>
              <a:gd name="connsiteY19" fmla="*/ 394914 h 539814"/>
              <a:gd name="connsiteX20" fmla="*/ 1343692 w 2311103"/>
              <a:gd name="connsiteY20" fmla="*/ 430410 h 539814"/>
              <a:gd name="connsiteX21" fmla="*/ 1397551 w 2311103"/>
              <a:gd name="connsiteY21" fmla="*/ 463840 h 539814"/>
              <a:gd name="connsiteX22" fmla="*/ 1466029 w 2311103"/>
              <a:gd name="connsiteY22" fmla="*/ 494491 h 539814"/>
              <a:gd name="connsiteX23" fmla="*/ 1528277 w 2311103"/>
              <a:gd name="connsiteY23" fmla="*/ 517374 h 539814"/>
              <a:gd name="connsiteX24" fmla="*/ 1594906 w 2311103"/>
              <a:gd name="connsiteY24" fmla="*/ 534203 h 539814"/>
              <a:gd name="connsiteX25" fmla="*/ 1664230 w 2311103"/>
              <a:gd name="connsiteY25" fmla="*/ 539358 h 539814"/>
              <a:gd name="connsiteX26" fmla="*/ 1727770 w 2311103"/>
              <a:gd name="connsiteY26" fmla="*/ 538136 h 539814"/>
              <a:gd name="connsiteX27" fmla="*/ 1783517 w 2311103"/>
              <a:gd name="connsiteY27" fmla="*/ 526798 h 539814"/>
              <a:gd name="connsiteX28" fmla="*/ 1830492 w 2311103"/>
              <a:gd name="connsiteY28" fmla="*/ 508004 h 539814"/>
              <a:gd name="connsiteX29" fmla="*/ 1885798 w 2311103"/>
              <a:gd name="connsiteY29" fmla="*/ 481248 h 539814"/>
              <a:gd name="connsiteX30" fmla="*/ 1950302 w 2311103"/>
              <a:gd name="connsiteY30" fmla="*/ 437638 h 539814"/>
              <a:gd name="connsiteX31" fmla="*/ 2001130 w 2311103"/>
              <a:gd name="connsiteY31" fmla="*/ 402118 h 539814"/>
              <a:gd name="connsiteX32" fmla="*/ 2040759 w 2311103"/>
              <a:gd name="connsiteY32" fmla="*/ 370177 h 539814"/>
              <a:gd name="connsiteX33" fmla="*/ 2080368 w 2311103"/>
              <a:gd name="connsiteY33" fmla="*/ 344079 h 539814"/>
              <a:gd name="connsiteX34" fmla="*/ 2117373 w 2311103"/>
              <a:gd name="connsiteY34" fmla="*/ 313654 h 539814"/>
              <a:gd name="connsiteX35" fmla="*/ 2159573 w 2311103"/>
              <a:gd name="connsiteY35" fmla="*/ 281592 h 539814"/>
              <a:gd name="connsiteX36" fmla="*/ 2192360 w 2311103"/>
              <a:gd name="connsiteY36" fmla="*/ 253443 h 539814"/>
              <a:gd name="connsiteX37" fmla="*/ 2229262 w 2311103"/>
              <a:gd name="connsiteY37" fmla="*/ 225139 h 539814"/>
              <a:gd name="connsiteX38" fmla="*/ 2272130 w 2311103"/>
              <a:gd name="connsiteY38" fmla="*/ 191451 h 539814"/>
              <a:gd name="connsiteX39" fmla="*/ 2311103 w 2311103"/>
              <a:gd name="connsiteY39" fmla="*/ 157764 h 539814"/>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790540 w 2311103"/>
              <a:gd name="connsiteY10" fmla="*/ 30248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46172 w 2311103"/>
              <a:gd name="connsiteY14" fmla="*/ 171036 h 539823"/>
              <a:gd name="connsiteX15" fmla="*/ 1094402 w 2311103"/>
              <a:gd name="connsiteY15" fmla="*/ 217582 h 539823"/>
              <a:gd name="connsiteX16" fmla="*/ 1147331 w 2311103"/>
              <a:gd name="connsiteY16" fmla="*/ 270572 h 539823"/>
              <a:gd name="connsiteX17" fmla="*/ 1187599 w 2311103"/>
              <a:gd name="connsiteY17" fmla="*/ 309831 h 539823"/>
              <a:gd name="connsiteX18" fmla="*/ 1256554 w 2311103"/>
              <a:gd name="connsiteY18" fmla="*/ 352580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46172 w 2311103"/>
              <a:gd name="connsiteY14" fmla="*/ 171036 h 539823"/>
              <a:gd name="connsiteX15" fmla="*/ 1094402 w 2311103"/>
              <a:gd name="connsiteY15" fmla="*/ 217582 h 539823"/>
              <a:gd name="connsiteX16" fmla="*/ 1147331 w 2311103"/>
              <a:gd name="connsiteY16" fmla="*/ 270572 h 539823"/>
              <a:gd name="connsiteX17" fmla="*/ 1187599 w 2311103"/>
              <a:gd name="connsiteY17" fmla="*/ 309831 h 539823"/>
              <a:gd name="connsiteX18" fmla="*/ 1256554 w 2311103"/>
              <a:gd name="connsiteY18" fmla="*/ 352580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46172 w 2311103"/>
              <a:gd name="connsiteY14" fmla="*/ 171036 h 539823"/>
              <a:gd name="connsiteX15" fmla="*/ 1094402 w 2311103"/>
              <a:gd name="connsiteY15" fmla="*/ 217582 h 539823"/>
              <a:gd name="connsiteX16" fmla="*/ 1147331 w 2311103"/>
              <a:gd name="connsiteY16" fmla="*/ 270572 h 539823"/>
              <a:gd name="connsiteX17" fmla="*/ 1187599 w 2311103"/>
              <a:gd name="connsiteY17" fmla="*/ 309831 h 539823"/>
              <a:gd name="connsiteX18" fmla="*/ 1256554 w 2311103"/>
              <a:gd name="connsiteY18" fmla="*/ 352580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94402 w 2311103"/>
              <a:gd name="connsiteY15" fmla="*/ 217582 h 539823"/>
              <a:gd name="connsiteX16" fmla="*/ 1147331 w 2311103"/>
              <a:gd name="connsiteY16" fmla="*/ 270572 h 539823"/>
              <a:gd name="connsiteX17" fmla="*/ 1187599 w 2311103"/>
              <a:gd name="connsiteY17" fmla="*/ 309831 h 539823"/>
              <a:gd name="connsiteX18" fmla="*/ 1256554 w 2311103"/>
              <a:gd name="connsiteY18" fmla="*/ 352580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90505 w 2311103"/>
              <a:gd name="connsiteY15" fmla="*/ 219266 h 539823"/>
              <a:gd name="connsiteX16" fmla="*/ 1147331 w 2311103"/>
              <a:gd name="connsiteY16" fmla="*/ 270572 h 539823"/>
              <a:gd name="connsiteX17" fmla="*/ 1187599 w 2311103"/>
              <a:gd name="connsiteY17" fmla="*/ 309831 h 539823"/>
              <a:gd name="connsiteX18" fmla="*/ 1256554 w 2311103"/>
              <a:gd name="connsiteY18" fmla="*/ 352580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90505 w 2311103"/>
              <a:gd name="connsiteY15" fmla="*/ 219266 h 539823"/>
              <a:gd name="connsiteX16" fmla="*/ 1147331 w 2311103"/>
              <a:gd name="connsiteY16" fmla="*/ 270572 h 539823"/>
              <a:gd name="connsiteX17" fmla="*/ 1187599 w 2311103"/>
              <a:gd name="connsiteY17" fmla="*/ 309831 h 539823"/>
              <a:gd name="connsiteX18" fmla="*/ 1244862 w 2311103"/>
              <a:gd name="connsiteY18" fmla="*/ 354264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87599 w 2311103"/>
              <a:gd name="connsiteY17" fmla="*/ 309831 h 539823"/>
              <a:gd name="connsiteX18" fmla="*/ 1244862 w 2311103"/>
              <a:gd name="connsiteY18" fmla="*/ 354264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300234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296337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28277 w 2311103"/>
              <a:gd name="connsiteY23" fmla="*/ 517383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296337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16584 w 2311103"/>
              <a:gd name="connsiteY23" fmla="*/ 519068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296337 w 2311103"/>
              <a:gd name="connsiteY19" fmla="*/ 394923 h 539823"/>
              <a:gd name="connsiteX20" fmla="*/ 1343692 w 2311103"/>
              <a:gd name="connsiteY20" fmla="*/ 430419 h 539823"/>
              <a:gd name="connsiteX21" fmla="*/ 1397551 w 2311103"/>
              <a:gd name="connsiteY21" fmla="*/ 463849 h 539823"/>
              <a:gd name="connsiteX22" fmla="*/ 1466029 w 2311103"/>
              <a:gd name="connsiteY22" fmla="*/ 494500 h 539823"/>
              <a:gd name="connsiteX23" fmla="*/ 1516584 w 2311103"/>
              <a:gd name="connsiteY23" fmla="*/ 517384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296337 w 2311103"/>
              <a:gd name="connsiteY19" fmla="*/ 394923 h 539823"/>
              <a:gd name="connsiteX20" fmla="*/ 1343692 w 2311103"/>
              <a:gd name="connsiteY20" fmla="*/ 430419 h 539823"/>
              <a:gd name="connsiteX21" fmla="*/ 1401449 w 2311103"/>
              <a:gd name="connsiteY21" fmla="*/ 467218 h 539823"/>
              <a:gd name="connsiteX22" fmla="*/ 1466029 w 2311103"/>
              <a:gd name="connsiteY22" fmla="*/ 494500 h 539823"/>
              <a:gd name="connsiteX23" fmla="*/ 1516584 w 2311103"/>
              <a:gd name="connsiteY23" fmla="*/ 517384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296337 w 2311103"/>
              <a:gd name="connsiteY19" fmla="*/ 394923 h 539823"/>
              <a:gd name="connsiteX20" fmla="*/ 1343692 w 2311103"/>
              <a:gd name="connsiteY20" fmla="*/ 430419 h 539823"/>
              <a:gd name="connsiteX21" fmla="*/ 1401449 w 2311103"/>
              <a:gd name="connsiteY21" fmla="*/ 467218 h 539823"/>
              <a:gd name="connsiteX22" fmla="*/ 1466029 w 2311103"/>
              <a:gd name="connsiteY22" fmla="*/ 494500 h 539823"/>
              <a:gd name="connsiteX23" fmla="*/ 1520481 w 2311103"/>
              <a:gd name="connsiteY23" fmla="*/ 515700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296337 w 2311103"/>
              <a:gd name="connsiteY19" fmla="*/ 394923 h 539823"/>
              <a:gd name="connsiteX20" fmla="*/ 1343692 w 2311103"/>
              <a:gd name="connsiteY20" fmla="*/ 430419 h 539823"/>
              <a:gd name="connsiteX21" fmla="*/ 1401449 w 2311103"/>
              <a:gd name="connsiteY21" fmla="*/ 467218 h 539823"/>
              <a:gd name="connsiteX22" fmla="*/ 1462132 w 2311103"/>
              <a:gd name="connsiteY22" fmla="*/ 494500 h 539823"/>
              <a:gd name="connsiteX23" fmla="*/ 1520481 w 2311103"/>
              <a:gd name="connsiteY23" fmla="*/ 515700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3 h 539823"/>
              <a:gd name="connsiteX1" fmla="*/ 92997 w 2311103"/>
              <a:gd name="connsiteY1" fmla="*/ 315687 h 539823"/>
              <a:gd name="connsiteX2" fmla="*/ 175234 w 2311103"/>
              <a:gd name="connsiteY2" fmla="*/ 248607 h 539823"/>
              <a:gd name="connsiteX3" fmla="*/ 264389 w 2311103"/>
              <a:gd name="connsiteY3" fmla="*/ 178148 h 539823"/>
              <a:gd name="connsiteX4" fmla="*/ 328917 w 2311103"/>
              <a:gd name="connsiteY4" fmla="*/ 136325 h 539823"/>
              <a:gd name="connsiteX5" fmla="*/ 418879 w 2311103"/>
              <a:gd name="connsiteY5" fmla="*/ 74044 h 539823"/>
              <a:gd name="connsiteX6" fmla="*/ 489910 w 2311103"/>
              <a:gd name="connsiteY6" fmla="*/ 37779 h 539823"/>
              <a:gd name="connsiteX7" fmla="*/ 589398 w 2311103"/>
              <a:gd name="connsiteY7" fmla="*/ 10057 h 539823"/>
              <a:gd name="connsiteX8" fmla="*/ 679588 w 2311103"/>
              <a:gd name="connsiteY8" fmla="*/ 10 h 539823"/>
              <a:gd name="connsiteX9" fmla="*/ 761471 w 2311103"/>
              <a:gd name="connsiteY9" fmla="*/ 11492 h 539823"/>
              <a:gd name="connsiteX10" fmla="*/ 810027 w 2311103"/>
              <a:gd name="connsiteY10" fmla="*/ 28563 h 539823"/>
              <a:gd name="connsiteX11" fmla="*/ 857708 w 2311103"/>
              <a:gd name="connsiteY11" fmla="*/ 49788 h 539823"/>
              <a:gd name="connsiteX12" fmla="*/ 911026 w 2311103"/>
              <a:gd name="connsiteY12" fmla="*/ 86429 h 539823"/>
              <a:gd name="connsiteX13" fmla="*/ 970995 w 2311103"/>
              <a:gd name="connsiteY13" fmla="*/ 129647 h 539823"/>
              <a:gd name="connsiteX14" fmla="*/ 1034481 w 2311103"/>
              <a:gd name="connsiteY14" fmla="*/ 176089 h 539823"/>
              <a:gd name="connsiteX15" fmla="*/ 1086607 w 2311103"/>
              <a:gd name="connsiteY15" fmla="*/ 219266 h 539823"/>
              <a:gd name="connsiteX16" fmla="*/ 1147331 w 2311103"/>
              <a:gd name="connsiteY16" fmla="*/ 270572 h 539823"/>
              <a:gd name="connsiteX17" fmla="*/ 1191497 w 2311103"/>
              <a:gd name="connsiteY17" fmla="*/ 308146 h 539823"/>
              <a:gd name="connsiteX18" fmla="*/ 1244862 w 2311103"/>
              <a:gd name="connsiteY18" fmla="*/ 354264 h 539823"/>
              <a:gd name="connsiteX19" fmla="*/ 1296337 w 2311103"/>
              <a:gd name="connsiteY19" fmla="*/ 394923 h 539823"/>
              <a:gd name="connsiteX20" fmla="*/ 1343692 w 2311103"/>
              <a:gd name="connsiteY20" fmla="*/ 430419 h 539823"/>
              <a:gd name="connsiteX21" fmla="*/ 1401449 w 2311103"/>
              <a:gd name="connsiteY21" fmla="*/ 467218 h 539823"/>
              <a:gd name="connsiteX22" fmla="*/ 1462132 w 2311103"/>
              <a:gd name="connsiteY22" fmla="*/ 494500 h 539823"/>
              <a:gd name="connsiteX23" fmla="*/ 1520481 w 2311103"/>
              <a:gd name="connsiteY23" fmla="*/ 515700 h 539823"/>
              <a:gd name="connsiteX24" fmla="*/ 1594906 w 2311103"/>
              <a:gd name="connsiteY24" fmla="*/ 534212 h 539823"/>
              <a:gd name="connsiteX25" fmla="*/ 1664230 w 2311103"/>
              <a:gd name="connsiteY25" fmla="*/ 539367 h 539823"/>
              <a:gd name="connsiteX26" fmla="*/ 1727770 w 2311103"/>
              <a:gd name="connsiteY26" fmla="*/ 538145 h 539823"/>
              <a:gd name="connsiteX27" fmla="*/ 1783517 w 2311103"/>
              <a:gd name="connsiteY27" fmla="*/ 526807 h 539823"/>
              <a:gd name="connsiteX28" fmla="*/ 1830492 w 2311103"/>
              <a:gd name="connsiteY28" fmla="*/ 508013 h 539823"/>
              <a:gd name="connsiteX29" fmla="*/ 1885798 w 2311103"/>
              <a:gd name="connsiteY29" fmla="*/ 481257 h 539823"/>
              <a:gd name="connsiteX30" fmla="*/ 1950302 w 2311103"/>
              <a:gd name="connsiteY30" fmla="*/ 437647 h 539823"/>
              <a:gd name="connsiteX31" fmla="*/ 2001130 w 2311103"/>
              <a:gd name="connsiteY31" fmla="*/ 402127 h 539823"/>
              <a:gd name="connsiteX32" fmla="*/ 2040759 w 2311103"/>
              <a:gd name="connsiteY32" fmla="*/ 370186 h 539823"/>
              <a:gd name="connsiteX33" fmla="*/ 2080368 w 2311103"/>
              <a:gd name="connsiteY33" fmla="*/ 344088 h 539823"/>
              <a:gd name="connsiteX34" fmla="*/ 2117373 w 2311103"/>
              <a:gd name="connsiteY34" fmla="*/ 313663 h 539823"/>
              <a:gd name="connsiteX35" fmla="*/ 2159573 w 2311103"/>
              <a:gd name="connsiteY35" fmla="*/ 281601 h 539823"/>
              <a:gd name="connsiteX36" fmla="*/ 2192360 w 2311103"/>
              <a:gd name="connsiteY36" fmla="*/ 253452 h 539823"/>
              <a:gd name="connsiteX37" fmla="*/ 2229262 w 2311103"/>
              <a:gd name="connsiteY37" fmla="*/ 225148 h 539823"/>
              <a:gd name="connsiteX38" fmla="*/ 2272130 w 2311103"/>
              <a:gd name="connsiteY38" fmla="*/ 191460 h 539823"/>
              <a:gd name="connsiteX39" fmla="*/ 2311103 w 2311103"/>
              <a:gd name="connsiteY39" fmla="*/ 157773 h 539823"/>
              <a:gd name="connsiteX0" fmla="*/ 0 w 2311103"/>
              <a:gd name="connsiteY0" fmla="*/ 396950 h 539820"/>
              <a:gd name="connsiteX1" fmla="*/ 92997 w 2311103"/>
              <a:gd name="connsiteY1" fmla="*/ 315684 h 539820"/>
              <a:gd name="connsiteX2" fmla="*/ 175234 w 2311103"/>
              <a:gd name="connsiteY2" fmla="*/ 248604 h 539820"/>
              <a:gd name="connsiteX3" fmla="*/ 264389 w 2311103"/>
              <a:gd name="connsiteY3" fmla="*/ 178145 h 539820"/>
              <a:gd name="connsiteX4" fmla="*/ 328917 w 2311103"/>
              <a:gd name="connsiteY4" fmla="*/ 136322 h 539820"/>
              <a:gd name="connsiteX5" fmla="*/ 418879 w 2311103"/>
              <a:gd name="connsiteY5" fmla="*/ 74041 h 539820"/>
              <a:gd name="connsiteX6" fmla="*/ 489910 w 2311103"/>
              <a:gd name="connsiteY6" fmla="*/ 37776 h 539820"/>
              <a:gd name="connsiteX7" fmla="*/ 537829 w 2311103"/>
              <a:gd name="connsiteY7" fmla="*/ 21335 h 539820"/>
              <a:gd name="connsiteX8" fmla="*/ 589398 w 2311103"/>
              <a:gd name="connsiteY8" fmla="*/ 10054 h 539820"/>
              <a:gd name="connsiteX9" fmla="*/ 679588 w 2311103"/>
              <a:gd name="connsiteY9" fmla="*/ 7 h 539820"/>
              <a:gd name="connsiteX10" fmla="*/ 761471 w 2311103"/>
              <a:gd name="connsiteY10" fmla="*/ 11489 h 539820"/>
              <a:gd name="connsiteX11" fmla="*/ 810027 w 2311103"/>
              <a:gd name="connsiteY11" fmla="*/ 28560 h 539820"/>
              <a:gd name="connsiteX12" fmla="*/ 857708 w 2311103"/>
              <a:gd name="connsiteY12" fmla="*/ 49785 h 539820"/>
              <a:gd name="connsiteX13" fmla="*/ 911026 w 2311103"/>
              <a:gd name="connsiteY13" fmla="*/ 86426 h 539820"/>
              <a:gd name="connsiteX14" fmla="*/ 970995 w 2311103"/>
              <a:gd name="connsiteY14" fmla="*/ 129644 h 539820"/>
              <a:gd name="connsiteX15" fmla="*/ 1034481 w 2311103"/>
              <a:gd name="connsiteY15" fmla="*/ 176086 h 539820"/>
              <a:gd name="connsiteX16" fmla="*/ 1086607 w 2311103"/>
              <a:gd name="connsiteY16" fmla="*/ 219263 h 539820"/>
              <a:gd name="connsiteX17" fmla="*/ 1147331 w 2311103"/>
              <a:gd name="connsiteY17" fmla="*/ 270569 h 539820"/>
              <a:gd name="connsiteX18" fmla="*/ 1191497 w 2311103"/>
              <a:gd name="connsiteY18" fmla="*/ 308143 h 539820"/>
              <a:gd name="connsiteX19" fmla="*/ 1244862 w 2311103"/>
              <a:gd name="connsiteY19" fmla="*/ 354261 h 539820"/>
              <a:gd name="connsiteX20" fmla="*/ 1296337 w 2311103"/>
              <a:gd name="connsiteY20" fmla="*/ 394920 h 539820"/>
              <a:gd name="connsiteX21" fmla="*/ 1343692 w 2311103"/>
              <a:gd name="connsiteY21" fmla="*/ 430416 h 539820"/>
              <a:gd name="connsiteX22" fmla="*/ 1401449 w 2311103"/>
              <a:gd name="connsiteY22" fmla="*/ 467215 h 539820"/>
              <a:gd name="connsiteX23" fmla="*/ 1462132 w 2311103"/>
              <a:gd name="connsiteY23" fmla="*/ 494497 h 539820"/>
              <a:gd name="connsiteX24" fmla="*/ 1520481 w 2311103"/>
              <a:gd name="connsiteY24" fmla="*/ 515697 h 539820"/>
              <a:gd name="connsiteX25" fmla="*/ 1594906 w 2311103"/>
              <a:gd name="connsiteY25" fmla="*/ 534209 h 539820"/>
              <a:gd name="connsiteX26" fmla="*/ 1664230 w 2311103"/>
              <a:gd name="connsiteY26" fmla="*/ 539364 h 539820"/>
              <a:gd name="connsiteX27" fmla="*/ 1727770 w 2311103"/>
              <a:gd name="connsiteY27" fmla="*/ 538142 h 539820"/>
              <a:gd name="connsiteX28" fmla="*/ 1783517 w 2311103"/>
              <a:gd name="connsiteY28" fmla="*/ 526804 h 539820"/>
              <a:gd name="connsiteX29" fmla="*/ 1830492 w 2311103"/>
              <a:gd name="connsiteY29" fmla="*/ 508010 h 539820"/>
              <a:gd name="connsiteX30" fmla="*/ 1885798 w 2311103"/>
              <a:gd name="connsiteY30" fmla="*/ 481254 h 539820"/>
              <a:gd name="connsiteX31" fmla="*/ 1950302 w 2311103"/>
              <a:gd name="connsiteY31" fmla="*/ 437644 h 539820"/>
              <a:gd name="connsiteX32" fmla="*/ 2001130 w 2311103"/>
              <a:gd name="connsiteY32" fmla="*/ 402124 h 539820"/>
              <a:gd name="connsiteX33" fmla="*/ 2040759 w 2311103"/>
              <a:gd name="connsiteY33" fmla="*/ 370183 h 539820"/>
              <a:gd name="connsiteX34" fmla="*/ 2080368 w 2311103"/>
              <a:gd name="connsiteY34" fmla="*/ 344085 h 539820"/>
              <a:gd name="connsiteX35" fmla="*/ 2117373 w 2311103"/>
              <a:gd name="connsiteY35" fmla="*/ 313660 h 539820"/>
              <a:gd name="connsiteX36" fmla="*/ 2159573 w 2311103"/>
              <a:gd name="connsiteY36" fmla="*/ 281598 h 539820"/>
              <a:gd name="connsiteX37" fmla="*/ 2192360 w 2311103"/>
              <a:gd name="connsiteY37" fmla="*/ 253449 h 539820"/>
              <a:gd name="connsiteX38" fmla="*/ 2229262 w 2311103"/>
              <a:gd name="connsiteY38" fmla="*/ 225145 h 539820"/>
              <a:gd name="connsiteX39" fmla="*/ 2272130 w 2311103"/>
              <a:gd name="connsiteY39" fmla="*/ 191457 h 539820"/>
              <a:gd name="connsiteX40" fmla="*/ 2311103 w 2311103"/>
              <a:gd name="connsiteY40" fmla="*/ 157770 h 539820"/>
              <a:gd name="connsiteX0" fmla="*/ 0 w 2311103"/>
              <a:gd name="connsiteY0" fmla="*/ 396950 h 539820"/>
              <a:gd name="connsiteX1" fmla="*/ 92997 w 2311103"/>
              <a:gd name="connsiteY1" fmla="*/ 315684 h 539820"/>
              <a:gd name="connsiteX2" fmla="*/ 175234 w 2311103"/>
              <a:gd name="connsiteY2" fmla="*/ 248604 h 539820"/>
              <a:gd name="connsiteX3" fmla="*/ 264389 w 2311103"/>
              <a:gd name="connsiteY3" fmla="*/ 178145 h 539820"/>
              <a:gd name="connsiteX4" fmla="*/ 328917 w 2311103"/>
              <a:gd name="connsiteY4" fmla="*/ 136322 h 539820"/>
              <a:gd name="connsiteX5" fmla="*/ 366347 w 2311103"/>
              <a:gd name="connsiteY5" fmla="*/ 107238 h 539820"/>
              <a:gd name="connsiteX6" fmla="*/ 418879 w 2311103"/>
              <a:gd name="connsiteY6" fmla="*/ 74041 h 539820"/>
              <a:gd name="connsiteX7" fmla="*/ 489910 w 2311103"/>
              <a:gd name="connsiteY7" fmla="*/ 37776 h 539820"/>
              <a:gd name="connsiteX8" fmla="*/ 537829 w 2311103"/>
              <a:gd name="connsiteY8" fmla="*/ 21335 h 539820"/>
              <a:gd name="connsiteX9" fmla="*/ 589398 w 2311103"/>
              <a:gd name="connsiteY9" fmla="*/ 10054 h 539820"/>
              <a:gd name="connsiteX10" fmla="*/ 679588 w 2311103"/>
              <a:gd name="connsiteY10" fmla="*/ 7 h 539820"/>
              <a:gd name="connsiteX11" fmla="*/ 761471 w 2311103"/>
              <a:gd name="connsiteY11" fmla="*/ 11489 h 539820"/>
              <a:gd name="connsiteX12" fmla="*/ 810027 w 2311103"/>
              <a:gd name="connsiteY12" fmla="*/ 28560 h 539820"/>
              <a:gd name="connsiteX13" fmla="*/ 857708 w 2311103"/>
              <a:gd name="connsiteY13" fmla="*/ 49785 h 539820"/>
              <a:gd name="connsiteX14" fmla="*/ 911026 w 2311103"/>
              <a:gd name="connsiteY14" fmla="*/ 86426 h 539820"/>
              <a:gd name="connsiteX15" fmla="*/ 970995 w 2311103"/>
              <a:gd name="connsiteY15" fmla="*/ 129644 h 539820"/>
              <a:gd name="connsiteX16" fmla="*/ 1034481 w 2311103"/>
              <a:gd name="connsiteY16" fmla="*/ 176086 h 539820"/>
              <a:gd name="connsiteX17" fmla="*/ 1086607 w 2311103"/>
              <a:gd name="connsiteY17" fmla="*/ 219263 h 539820"/>
              <a:gd name="connsiteX18" fmla="*/ 1147331 w 2311103"/>
              <a:gd name="connsiteY18" fmla="*/ 270569 h 539820"/>
              <a:gd name="connsiteX19" fmla="*/ 1191497 w 2311103"/>
              <a:gd name="connsiteY19" fmla="*/ 308143 h 539820"/>
              <a:gd name="connsiteX20" fmla="*/ 1244862 w 2311103"/>
              <a:gd name="connsiteY20" fmla="*/ 354261 h 539820"/>
              <a:gd name="connsiteX21" fmla="*/ 1296337 w 2311103"/>
              <a:gd name="connsiteY21" fmla="*/ 394920 h 539820"/>
              <a:gd name="connsiteX22" fmla="*/ 1343692 w 2311103"/>
              <a:gd name="connsiteY22" fmla="*/ 430416 h 539820"/>
              <a:gd name="connsiteX23" fmla="*/ 1401449 w 2311103"/>
              <a:gd name="connsiteY23" fmla="*/ 467215 h 539820"/>
              <a:gd name="connsiteX24" fmla="*/ 1462132 w 2311103"/>
              <a:gd name="connsiteY24" fmla="*/ 494497 h 539820"/>
              <a:gd name="connsiteX25" fmla="*/ 1520481 w 2311103"/>
              <a:gd name="connsiteY25" fmla="*/ 515697 h 539820"/>
              <a:gd name="connsiteX26" fmla="*/ 1594906 w 2311103"/>
              <a:gd name="connsiteY26" fmla="*/ 534209 h 539820"/>
              <a:gd name="connsiteX27" fmla="*/ 1664230 w 2311103"/>
              <a:gd name="connsiteY27" fmla="*/ 539364 h 539820"/>
              <a:gd name="connsiteX28" fmla="*/ 1727770 w 2311103"/>
              <a:gd name="connsiteY28" fmla="*/ 538142 h 539820"/>
              <a:gd name="connsiteX29" fmla="*/ 1783517 w 2311103"/>
              <a:gd name="connsiteY29" fmla="*/ 526804 h 539820"/>
              <a:gd name="connsiteX30" fmla="*/ 1830492 w 2311103"/>
              <a:gd name="connsiteY30" fmla="*/ 508010 h 539820"/>
              <a:gd name="connsiteX31" fmla="*/ 1885798 w 2311103"/>
              <a:gd name="connsiteY31" fmla="*/ 481254 h 539820"/>
              <a:gd name="connsiteX32" fmla="*/ 1950302 w 2311103"/>
              <a:gd name="connsiteY32" fmla="*/ 437644 h 539820"/>
              <a:gd name="connsiteX33" fmla="*/ 2001130 w 2311103"/>
              <a:gd name="connsiteY33" fmla="*/ 402124 h 539820"/>
              <a:gd name="connsiteX34" fmla="*/ 2040759 w 2311103"/>
              <a:gd name="connsiteY34" fmla="*/ 370183 h 539820"/>
              <a:gd name="connsiteX35" fmla="*/ 2080368 w 2311103"/>
              <a:gd name="connsiteY35" fmla="*/ 344085 h 539820"/>
              <a:gd name="connsiteX36" fmla="*/ 2117373 w 2311103"/>
              <a:gd name="connsiteY36" fmla="*/ 313660 h 539820"/>
              <a:gd name="connsiteX37" fmla="*/ 2159573 w 2311103"/>
              <a:gd name="connsiteY37" fmla="*/ 281598 h 539820"/>
              <a:gd name="connsiteX38" fmla="*/ 2192360 w 2311103"/>
              <a:gd name="connsiteY38" fmla="*/ 253449 h 539820"/>
              <a:gd name="connsiteX39" fmla="*/ 2229262 w 2311103"/>
              <a:gd name="connsiteY39" fmla="*/ 225145 h 539820"/>
              <a:gd name="connsiteX40" fmla="*/ 2272130 w 2311103"/>
              <a:gd name="connsiteY40" fmla="*/ 191457 h 539820"/>
              <a:gd name="connsiteX41" fmla="*/ 2311103 w 2311103"/>
              <a:gd name="connsiteY41" fmla="*/ 157770 h 539820"/>
              <a:gd name="connsiteX0" fmla="*/ 0 w 2311103"/>
              <a:gd name="connsiteY0" fmla="*/ 396950 h 539820"/>
              <a:gd name="connsiteX1" fmla="*/ 92997 w 2311103"/>
              <a:gd name="connsiteY1" fmla="*/ 315684 h 539820"/>
              <a:gd name="connsiteX2" fmla="*/ 175234 w 2311103"/>
              <a:gd name="connsiteY2" fmla="*/ 248604 h 539820"/>
              <a:gd name="connsiteX3" fmla="*/ 218249 w 2311103"/>
              <a:gd name="connsiteY3" fmla="*/ 213353 h 539820"/>
              <a:gd name="connsiteX4" fmla="*/ 264389 w 2311103"/>
              <a:gd name="connsiteY4" fmla="*/ 178145 h 539820"/>
              <a:gd name="connsiteX5" fmla="*/ 328917 w 2311103"/>
              <a:gd name="connsiteY5" fmla="*/ 136322 h 539820"/>
              <a:gd name="connsiteX6" fmla="*/ 366347 w 2311103"/>
              <a:gd name="connsiteY6" fmla="*/ 107238 h 539820"/>
              <a:gd name="connsiteX7" fmla="*/ 418879 w 2311103"/>
              <a:gd name="connsiteY7" fmla="*/ 74041 h 539820"/>
              <a:gd name="connsiteX8" fmla="*/ 489910 w 2311103"/>
              <a:gd name="connsiteY8" fmla="*/ 37776 h 539820"/>
              <a:gd name="connsiteX9" fmla="*/ 537829 w 2311103"/>
              <a:gd name="connsiteY9" fmla="*/ 21335 h 539820"/>
              <a:gd name="connsiteX10" fmla="*/ 589398 w 2311103"/>
              <a:gd name="connsiteY10" fmla="*/ 10054 h 539820"/>
              <a:gd name="connsiteX11" fmla="*/ 679588 w 2311103"/>
              <a:gd name="connsiteY11" fmla="*/ 7 h 539820"/>
              <a:gd name="connsiteX12" fmla="*/ 761471 w 2311103"/>
              <a:gd name="connsiteY12" fmla="*/ 11489 h 539820"/>
              <a:gd name="connsiteX13" fmla="*/ 810027 w 2311103"/>
              <a:gd name="connsiteY13" fmla="*/ 28560 h 539820"/>
              <a:gd name="connsiteX14" fmla="*/ 857708 w 2311103"/>
              <a:gd name="connsiteY14" fmla="*/ 49785 h 539820"/>
              <a:gd name="connsiteX15" fmla="*/ 911026 w 2311103"/>
              <a:gd name="connsiteY15" fmla="*/ 86426 h 539820"/>
              <a:gd name="connsiteX16" fmla="*/ 970995 w 2311103"/>
              <a:gd name="connsiteY16" fmla="*/ 129644 h 539820"/>
              <a:gd name="connsiteX17" fmla="*/ 1034481 w 2311103"/>
              <a:gd name="connsiteY17" fmla="*/ 176086 h 539820"/>
              <a:gd name="connsiteX18" fmla="*/ 1086607 w 2311103"/>
              <a:gd name="connsiteY18" fmla="*/ 219263 h 539820"/>
              <a:gd name="connsiteX19" fmla="*/ 1147331 w 2311103"/>
              <a:gd name="connsiteY19" fmla="*/ 270569 h 539820"/>
              <a:gd name="connsiteX20" fmla="*/ 1191497 w 2311103"/>
              <a:gd name="connsiteY20" fmla="*/ 308143 h 539820"/>
              <a:gd name="connsiteX21" fmla="*/ 1244862 w 2311103"/>
              <a:gd name="connsiteY21" fmla="*/ 354261 h 539820"/>
              <a:gd name="connsiteX22" fmla="*/ 1296337 w 2311103"/>
              <a:gd name="connsiteY22" fmla="*/ 394920 h 539820"/>
              <a:gd name="connsiteX23" fmla="*/ 1343692 w 2311103"/>
              <a:gd name="connsiteY23" fmla="*/ 430416 h 539820"/>
              <a:gd name="connsiteX24" fmla="*/ 1401449 w 2311103"/>
              <a:gd name="connsiteY24" fmla="*/ 467215 h 539820"/>
              <a:gd name="connsiteX25" fmla="*/ 1462132 w 2311103"/>
              <a:gd name="connsiteY25" fmla="*/ 494497 h 539820"/>
              <a:gd name="connsiteX26" fmla="*/ 1520481 w 2311103"/>
              <a:gd name="connsiteY26" fmla="*/ 515697 h 539820"/>
              <a:gd name="connsiteX27" fmla="*/ 1594906 w 2311103"/>
              <a:gd name="connsiteY27" fmla="*/ 534209 h 539820"/>
              <a:gd name="connsiteX28" fmla="*/ 1664230 w 2311103"/>
              <a:gd name="connsiteY28" fmla="*/ 539364 h 539820"/>
              <a:gd name="connsiteX29" fmla="*/ 1727770 w 2311103"/>
              <a:gd name="connsiteY29" fmla="*/ 538142 h 539820"/>
              <a:gd name="connsiteX30" fmla="*/ 1783517 w 2311103"/>
              <a:gd name="connsiteY30" fmla="*/ 526804 h 539820"/>
              <a:gd name="connsiteX31" fmla="*/ 1830492 w 2311103"/>
              <a:gd name="connsiteY31" fmla="*/ 508010 h 539820"/>
              <a:gd name="connsiteX32" fmla="*/ 1885798 w 2311103"/>
              <a:gd name="connsiteY32" fmla="*/ 481254 h 539820"/>
              <a:gd name="connsiteX33" fmla="*/ 1950302 w 2311103"/>
              <a:gd name="connsiteY33" fmla="*/ 437644 h 539820"/>
              <a:gd name="connsiteX34" fmla="*/ 2001130 w 2311103"/>
              <a:gd name="connsiteY34" fmla="*/ 402124 h 539820"/>
              <a:gd name="connsiteX35" fmla="*/ 2040759 w 2311103"/>
              <a:gd name="connsiteY35" fmla="*/ 370183 h 539820"/>
              <a:gd name="connsiteX36" fmla="*/ 2080368 w 2311103"/>
              <a:gd name="connsiteY36" fmla="*/ 344085 h 539820"/>
              <a:gd name="connsiteX37" fmla="*/ 2117373 w 2311103"/>
              <a:gd name="connsiteY37" fmla="*/ 313660 h 539820"/>
              <a:gd name="connsiteX38" fmla="*/ 2159573 w 2311103"/>
              <a:gd name="connsiteY38" fmla="*/ 281598 h 539820"/>
              <a:gd name="connsiteX39" fmla="*/ 2192360 w 2311103"/>
              <a:gd name="connsiteY39" fmla="*/ 253449 h 539820"/>
              <a:gd name="connsiteX40" fmla="*/ 2229262 w 2311103"/>
              <a:gd name="connsiteY40" fmla="*/ 225145 h 539820"/>
              <a:gd name="connsiteX41" fmla="*/ 2272130 w 2311103"/>
              <a:gd name="connsiteY41" fmla="*/ 191457 h 539820"/>
              <a:gd name="connsiteX42" fmla="*/ 2311103 w 2311103"/>
              <a:gd name="connsiteY42" fmla="*/ 157770 h 539820"/>
              <a:gd name="connsiteX0" fmla="*/ 0 w 2311103"/>
              <a:gd name="connsiteY0" fmla="*/ 396950 h 539820"/>
              <a:gd name="connsiteX1" fmla="*/ 92997 w 2311103"/>
              <a:gd name="connsiteY1" fmla="*/ 315684 h 539820"/>
              <a:gd name="connsiteX2" fmla="*/ 175234 w 2311103"/>
              <a:gd name="connsiteY2" fmla="*/ 248604 h 539820"/>
              <a:gd name="connsiteX3" fmla="*/ 218249 w 2311103"/>
              <a:gd name="connsiteY3" fmla="*/ 213353 h 539820"/>
              <a:gd name="connsiteX4" fmla="*/ 264389 w 2311103"/>
              <a:gd name="connsiteY4" fmla="*/ 178145 h 539820"/>
              <a:gd name="connsiteX5" fmla="*/ 296196 w 2311103"/>
              <a:gd name="connsiteY5" fmla="*/ 154401 h 539820"/>
              <a:gd name="connsiteX6" fmla="*/ 328917 w 2311103"/>
              <a:gd name="connsiteY6" fmla="*/ 136322 h 539820"/>
              <a:gd name="connsiteX7" fmla="*/ 366347 w 2311103"/>
              <a:gd name="connsiteY7" fmla="*/ 107238 h 539820"/>
              <a:gd name="connsiteX8" fmla="*/ 418879 w 2311103"/>
              <a:gd name="connsiteY8" fmla="*/ 74041 h 539820"/>
              <a:gd name="connsiteX9" fmla="*/ 489910 w 2311103"/>
              <a:gd name="connsiteY9" fmla="*/ 37776 h 539820"/>
              <a:gd name="connsiteX10" fmla="*/ 537829 w 2311103"/>
              <a:gd name="connsiteY10" fmla="*/ 21335 h 539820"/>
              <a:gd name="connsiteX11" fmla="*/ 589398 w 2311103"/>
              <a:gd name="connsiteY11" fmla="*/ 10054 h 539820"/>
              <a:gd name="connsiteX12" fmla="*/ 679588 w 2311103"/>
              <a:gd name="connsiteY12" fmla="*/ 7 h 539820"/>
              <a:gd name="connsiteX13" fmla="*/ 761471 w 2311103"/>
              <a:gd name="connsiteY13" fmla="*/ 11489 h 539820"/>
              <a:gd name="connsiteX14" fmla="*/ 810027 w 2311103"/>
              <a:gd name="connsiteY14" fmla="*/ 28560 h 539820"/>
              <a:gd name="connsiteX15" fmla="*/ 857708 w 2311103"/>
              <a:gd name="connsiteY15" fmla="*/ 49785 h 539820"/>
              <a:gd name="connsiteX16" fmla="*/ 911026 w 2311103"/>
              <a:gd name="connsiteY16" fmla="*/ 86426 h 539820"/>
              <a:gd name="connsiteX17" fmla="*/ 970995 w 2311103"/>
              <a:gd name="connsiteY17" fmla="*/ 129644 h 539820"/>
              <a:gd name="connsiteX18" fmla="*/ 1034481 w 2311103"/>
              <a:gd name="connsiteY18" fmla="*/ 176086 h 539820"/>
              <a:gd name="connsiteX19" fmla="*/ 1086607 w 2311103"/>
              <a:gd name="connsiteY19" fmla="*/ 219263 h 539820"/>
              <a:gd name="connsiteX20" fmla="*/ 1147331 w 2311103"/>
              <a:gd name="connsiteY20" fmla="*/ 270569 h 539820"/>
              <a:gd name="connsiteX21" fmla="*/ 1191497 w 2311103"/>
              <a:gd name="connsiteY21" fmla="*/ 308143 h 539820"/>
              <a:gd name="connsiteX22" fmla="*/ 1244862 w 2311103"/>
              <a:gd name="connsiteY22" fmla="*/ 354261 h 539820"/>
              <a:gd name="connsiteX23" fmla="*/ 1296337 w 2311103"/>
              <a:gd name="connsiteY23" fmla="*/ 394920 h 539820"/>
              <a:gd name="connsiteX24" fmla="*/ 1343692 w 2311103"/>
              <a:gd name="connsiteY24" fmla="*/ 430416 h 539820"/>
              <a:gd name="connsiteX25" fmla="*/ 1401449 w 2311103"/>
              <a:gd name="connsiteY25" fmla="*/ 467215 h 539820"/>
              <a:gd name="connsiteX26" fmla="*/ 1462132 w 2311103"/>
              <a:gd name="connsiteY26" fmla="*/ 494497 h 539820"/>
              <a:gd name="connsiteX27" fmla="*/ 1520481 w 2311103"/>
              <a:gd name="connsiteY27" fmla="*/ 515697 h 539820"/>
              <a:gd name="connsiteX28" fmla="*/ 1594906 w 2311103"/>
              <a:gd name="connsiteY28" fmla="*/ 534209 h 539820"/>
              <a:gd name="connsiteX29" fmla="*/ 1664230 w 2311103"/>
              <a:gd name="connsiteY29" fmla="*/ 539364 h 539820"/>
              <a:gd name="connsiteX30" fmla="*/ 1727770 w 2311103"/>
              <a:gd name="connsiteY30" fmla="*/ 538142 h 539820"/>
              <a:gd name="connsiteX31" fmla="*/ 1783517 w 2311103"/>
              <a:gd name="connsiteY31" fmla="*/ 526804 h 539820"/>
              <a:gd name="connsiteX32" fmla="*/ 1830492 w 2311103"/>
              <a:gd name="connsiteY32" fmla="*/ 508010 h 539820"/>
              <a:gd name="connsiteX33" fmla="*/ 1885798 w 2311103"/>
              <a:gd name="connsiteY33" fmla="*/ 481254 h 539820"/>
              <a:gd name="connsiteX34" fmla="*/ 1950302 w 2311103"/>
              <a:gd name="connsiteY34" fmla="*/ 437644 h 539820"/>
              <a:gd name="connsiteX35" fmla="*/ 2001130 w 2311103"/>
              <a:gd name="connsiteY35" fmla="*/ 402124 h 539820"/>
              <a:gd name="connsiteX36" fmla="*/ 2040759 w 2311103"/>
              <a:gd name="connsiteY36" fmla="*/ 370183 h 539820"/>
              <a:gd name="connsiteX37" fmla="*/ 2080368 w 2311103"/>
              <a:gd name="connsiteY37" fmla="*/ 344085 h 539820"/>
              <a:gd name="connsiteX38" fmla="*/ 2117373 w 2311103"/>
              <a:gd name="connsiteY38" fmla="*/ 313660 h 539820"/>
              <a:gd name="connsiteX39" fmla="*/ 2159573 w 2311103"/>
              <a:gd name="connsiteY39" fmla="*/ 281598 h 539820"/>
              <a:gd name="connsiteX40" fmla="*/ 2192360 w 2311103"/>
              <a:gd name="connsiteY40" fmla="*/ 253449 h 539820"/>
              <a:gd name="connsiteX41" fmla="*/ 2229262 w 2311103"/>
              <a:gd name="connsiteY41" fmla="*/ 225145 h 539820"/>
              <a:gd name="connsiteX42" fmla="*/ 2272130 w 2311103"/>
              <a:gd name="connsiteY42" fmla="*/ 191457 h 539820"/>
              <a:gd name="connsiteX43" fmla="*/ 2311103 w 2311103"/>
              <a:gd name="connsiteY43" fmla="*/ 157770 h 539820"/>
              <a:gd name="connsiteX0" fmla="*/ 0 w 2311103"/>
              <a:gd name="connsiteY0" fmla="*/ 396950 h 539820"/>
              <a:gd name="connsiteX1" fmla="*/ 92997 w 2311103"/>
              <a:gd name="connsiteY1" fmla="*/ 315684 h 539820"/>
              <a:gd name="connsiteX2" fmla="*/ 175234 w 2311103"/>
              <a:gd name="connsiteY2" fmla="*/ 248604 h 539820"/>
              <a:gd name="connsiteX3" fmla="*/ 218249 w 2311103"/>
              <a:gd name="connsiteY3" fmla="*/ 213353 h 539820"/>
              <a:gd name="connsiteX4" fmla="*/ 264389 w 2311103"/>
              <a:gd name="connsiteY4" fmla="*/ 178145 h 539820"/>
              <a:gd name="connsiteX5" fmla="*/ 296196 w 2311103"/>
              <a:gd name="connsiteY5" fmla="*/ 154401 h 539820"/>
              <a:gd name="connsiteX6" fmla="*/ 325019 w 2311103"/>
              <a:gd name="connsiteY6" fmla="*/ 136322 h 539820"/>
              <a:gd name="connsiteX7" fmla="*/ 366347 w 2311103"/>
              <a:gd name="connsiteY7" fmla="*/ 107238 h 539820"/>
              <a:gd name="connsiteX8" fmla="*/ 418879 w 2311103"/>
              <a:gd name="connsiteY8" fmla="*/ 74041 h 539820"/>
              <a:gd name="connsiteX9" fmla="*/ 489910 w 2311103"/>
              <a:gd name="connsiteY9" fmla="*/ 37776 h 539820"/>
              <a:gd name="connsiteX10" fmla="*/ 537829 w 2311103"/>
              <a:gd name="connsiteY10" fmla="*/ 21335 h 539820"/>
              <a:gd name="connsiteX11" fmla="*/ 589398 w 2311103"/>
              <a:gd name="connsiteY11" fmla="*/ 10054 h 539820"/>
              <a:gd name="connsiteX12" fmla="*/ 679588 w 2311103"/>
              <a:gd name="connsiteY12" fmla="*/ 7 h 539820"/>
              <a:gd name="connsiteX13" fmla="*/ 761471 w 2311103"/>
              <a:gd name="connsiteY13" fmla="*/ 11489 h 539820"/>
              <a:gd name="connsiteX14" fmla="*/ 810027 w 2311103"/>
              <a:gd name="connsiteY14" fmla="*/ 28560 h 539820"/>
              <a:gd name="connsiteX15" fmla="*/ 857708 w 2311103"/>
              <a:gd name="connsiteY15" fmla="*/ 49785 h 539820"/>
              <a:gd name="connsiteX16" fmla="*/ 911026 w 2311103"/>
              <a:gd name="connsiteY16" fmla="*/ 86426 h 539820"/>
              <a:gd name="connsiteX17" fmla="*/ 970995 w 2311103"/>
              <a:gd name="connsiteY17" fmla="*/ 129644 h 539820"/>
              <a:gd name="connsiteX18" fmla="*/ 1034481 w 2311103"/>
              <a:gd name="connsiteY18" fmla="*/ 176086 h 539820"/>
              <a:gd name="connsiteX19" fmla="*/ 1086607 w 2311103"/>
              <a:gd name="connsiteY19" fmla="*/ 219263 h 539820"/>
              <a:gd name="connsiteX20" fmla="*/ 1147331 w 2311103"/>
              <a:gd name="connsiteY20" fmla="*/ 270569 h 539820"/>
              <a:gd name="connsiteX21" fmla="*/ 1191497 w 2311103"/>
              <a:gd name="connsiteY21" fmla="*/ 308143 h 539820"/>
              <a:gd name="connsiteX22" fmla="*/ 1244862 w 2311103"/>
              <a:gd name="connsiteY22" fmla="*/ 354261 h 539820"/>
              <a:gd name="connsiteX23" fmla="*/ 1296337 w 2311103"/>
              <a:gd name="connsiteY23" fmla="*/ 394920 h 539820"/>
              <a:gd name="connsiteX24" fmla="*/ 1343692 w 2311103"/>
              <a:gd name="connsiteY24" fmla="*/ 430416 h 539820"/>
              <a:gd name="connsiteX25" fmla="*/ 1401449 w 2311103"/>
              <a:gd name="connsiteY25" fmla="*/ 467215 h 539820"/>
              <a:gd name="connsiteX26" fmla="*/ 1462132 w 2311103"/>
              <a:gd name="connsiteY26" fmla="*/ 494497 h 539820"/>
              <a:gd name="connsiteX27" fmla="*/ 1520481 w 2311103"/>
              <a:gd name="connsiteY27" fmla="*/ 515697 h 539820"/>
              <a:gd name="connsiteX28" fmla="*/ 1594906 w 2311103"/>
              <a:gd name="connsiteY28" fmla="*/ 534209 h 539820"/>
              <a:gd name="connsiteX29" fmla="*/ 1664230 w 2311103"/>
              <a:gd name="connsiteY29" fmla="*/ 539364 h 539820"/>
              <a:gd name="connsiteX30" fmla="*/ 1727770 w 2311103"/>
              <a:gd name="connsiteY30" fmla="*/ 538142 h 539820"/>
              <a:gd name="connsiteX31" fmla="*/ 1783517 w 2311103"/>
              <a:gd name="connsiteY31" fmla="*/ 526804 h 539820"/>
              <a:gd name="connsiteX32" fmla="*/ 1830492 w 2311103"/>
              <a:gd name="connsiteY32" fmla="*/ 508010 h 539820"/>
              <a:gd name="connsiteX33" fmla="*/ 1885798 w 2311103"/>
              <a:gd name="connsiteY33" fmla="*/ 481254 h 539820"/>
              <a:gd name="connsiteX34" fmla="*/ 1950302 w 2311103"/>
              <a:gd name="connsiteY34" fmla="*/ 437644 h 539820"/>
              <a:gd name="connsiteX35" fmla="*/ 2001130 w 2311103"/>
              <a:gd name="connsiteY35" fmla="*/ 402124 h 539820"/>
              <a:gd name="connsiteX36" fmla="*/ 2040759 w 2311103"/>
              <a:gd name="connsiteY36" fmla="*/ 370183 h 539820"/>
              <a:gd name="connsiteX37" fmla="*/ 2080368 w 2311103"/>
              <a:gd name="connsiteY37" fmla="*/ 344085 h 539820"/>
              <a:gd name="connsiteX38" fmla="*/ 2117373 w 2311103"/>
              <a:gd name="connsiteY38" fmla="*/ 313660 h 539820"/>
              <a:gd name="connsiteX39" fmla="*/ 2159573 w 2311103"/>
              <a:gd name="connsiteY39" fmla="*/ 281598 h 539820"/>
              <a:gd name="connsiteX40" fmla="*/ 2192360 w 2311103"/>
              <a:gd name="connsiteY40" fmla="*/ 253449 h 539820"/>
              <a:gd name="connsiteX41" fmla="*/ 2229262 w 2311103"/>
              <a:gd name="connsiteY41" fmla="*/ 225145 h 539820"/>
              <a:gd name="connsiteX42" fmla="*/ 2272130 w 2311103"/>
              <a:gd name="connsiteY42" fmla="*/ 191457 h 539820"/>
              <a:gd name="connsiteX43" fmla="*/ 2311103 w 2311103"/>
              <a:gd name="connsiteY43" fmla="*/ 157770 h 539820"/>
              <a:gd name="connsiteX0" fmla="*/ 0 w 2311103"/>
              <a:gd name="connsiteY0" fmla="*/ 396950 h 539820"/>
              <a:gd name="connsiteX1" fmla="*/ 38973 w 2311103"/>
              <a:gd name="connsiteY1" fmla="*/ 354841 h 539820"/>
              <a:gd name="connsiteX2" fmla="*/ 92997 w 2311103"/>
              <a:gd name="connsiteY2" fmla="*/ 315684 h 539820"/>
              <a:gd name="connsiteX3" fmla="*/ 175234 w 2311103"/>
              <a:gd name="connsiteY3" fmla="*/ 248604 h 539820"/>
              <a:gd name="connsiteX4" fmla="*/ 218249 w 2311103"/>
              <a:gd name="connsiteY4" fmla="*/ 213353 h 539820"/>
              <a:gd name="connsiteX5" fmla="*/ 264389 w 2311103"/>
              <a:gd name="connsiteY5" fmla="*/ 178145 h 539820"/>
              <a:gd name="connsiteX6" fmla="*/ 296196 w 2311103"/>
              <a:gd name="connsiteY6" fmla="*/ 154401 h 539820"/>
              <a:gd name="connsiteX7" fmla="*/ 325019 w 2311103"/>
              <a:gd name="connsiteY7" fmla="*/ 136322 h 539820"/>
              <a:gd name="connsiteX8" fmla="*/ 366347 w 2311103"/>
              <a:gd name="connsiteY8" fmla="*/ 107238 h 539820"/>
              <a:gd name="connsiteX9" fmla="*/ 418879 w 2311103"/>
              <a:gd name="connsiteY9" fmla="*/ 74041 h 539820"/>
              <a:gd name="connsiteX10" fmla="*/ 489910 w 2311103"/>
              <a:gd name="connsiteY10" fmla="*/ 37776 h 539820"/>
              <a:gd name="connsiteX11" fmla="*/ 537829 w 2311103"/>
              <a:gd name="connsiteY11" fmla="*/ 21335 h 539820"/>
              <a:gd name="connsiteX12" fmla="*/ 589398 w 2311103"/>
              <a:gd name="connsiteY12" fmla="*/ 10054 h 539820"/>
              <a:gd name="connsiteX13" fmla="*/ 679588 w 2311103"/>
              <a:gd name="connsiteY13" fmla="*/ 7 h 539820"/>
              <a:gd name="connsiteX14" fmla="*/ 761471 w 2311103"/>
              <a:gd name="connsiteY14" fmla="*/ 11489 h 539820"/>
              <a:gd name="connsiteX15" fmla="*/ 810027 w 2311103"/>
              <a:gd name="connsiteY15" fmla="*/ 28560 h 539820"/>
              <a:gd name="connsiteX16" fmla="*/ 857708 w 2311103"/>
              <a:gd name="connsiteY16" fmla="*/ 49785 h 539820"/>
              <a:gd name="connsiteX17" fmla="*/ 911026 w 2311103"/>
              <a:gd name="connsiteY17" fmla="*/ 86426 h 539820"/>
              <a:gd name="connsiteX18" fmla="*/ 970995 w 2311103"/>
              <a:gd name="connsiteY18" fmla="*/ 129644 h 539820"/>
              <a:gd name="connsiteX19" fmla="*/ 1034481 w 2311103"/>
              <a:gd name="connsiteY19" fmla="*/ 176086 h 539820"/>
              <a:gd name="connsiteX20" fmla="*/ 1086607 w 2311103"/>
              <a:gd name="connsiteY20" fmla="*/ 219263 h 539820"/>
              <a:gd name="connsiteX21" fmla="*/ 1147331 w 2311103"/>
              <a:gd name="connsiteY21" fmla="*/ 270569 h 539820"/>
              <a:gd name="connsiteX22" fmla="*/ 1191497 w 2311103"/>
              <a:gd name="connsiteY22" fmla="*/ 308143 h 539820"/>
              <a:gd name="connsiteX23" fmla="*/ 1244862 w 2311103"/>
              <a:gd name="connsiteY23" fmla="*/ 354261 h 539820"/>
              <a:gd name="connsiteX24" fmla="*/ 1296337 w 2311103"/>
              <a:gd name="connsiteY24" fmla="*/ 394920 h 539820"/>
              <a:gd name="connsiteX25" fmla="*/ 1343692 w 2311103"/>
              <a:gd name="connsiteY25" fmla="*/ 430416 h 539820"/>
              <a:gd name="connsiteX26" fmla="*/ 1401449 w 2311103"/>
              <a:gd name="connsiteY26" fmla="*/ 467215 h 539820"/>
              <a:gd name="connsiteX27" fmla="*/ 1462132 w 2311103"/>
              <a:gd name="connsiteY27" fmla="*/ 494497 h 539820"/>
              <a:gd name="connsiteX28" fmla="*/ 1520481 w 2311103"/>
              <a:gd name="connsiteY28" fmla="*/ 515697 h 539820"/>
              <a:gd name="connsiteX29" fmla="*/ 1594906 w 2311103"/>
              <a:gd name="connsiteY29" fmla="*/ 534209 h 539820"/>
              <a:gd name="connsiteX30" fmla="*/ 1664230 w 2311103"/>
              <a:gd name="connsiteY30" fmla="*/ 539364 h 539820"/>
              <a:gd name="connsiteX31" fmla="*/ 1727770 w 2311103"/>
              <a:gd name="connsiteY31" fmla="*/ 538142 h 539820"/>
              <a:gd name="connsiteX32" fmla="*/ 1783517 w 2311103"/>
              <a:gd name="connsiteY32" fmla="*/ 526804 h 539820"/>
              <a:gd name="connsiteX33" fmla="*/ 1830492 w 2311103"/>
              <a:gd name="connsiteY33" fmla="*/ 508010 h 539820"/>
              <a:gd name="connsiteX34" fmla="*/ 1885798 w 2311103"/>
              <a:gd name="connsiteY34" fmla="*/ 481254 h 539820"/>
              <a:gd name="connsiteX35" fmla="*/ 1950302 w 2311103"/>
              <a:gd name="connsiteY35" fmla="*/ 437644 h 539820"/>
              <a:gd name="connsiteX36" fmla="*/ 2001130 w 2311103"/>
              <a:gd name="connsiteY36" fmla="*/ 402124 h 539820"/>
              <a:gd name="connsiteX37" fmla="*/ 2040759 w 2311103"/>
              <a:gd name="connsiteY37" fmla="*/ 370183 h 539820"/>
              <a:gd name="connsiteX38" fmla="*/ 2080368 w 2311103"/>
              <a:gd name="connsiteY38" fmla="*/ 344085 h 539820"/>
              <a:gd name="connsiteX39" fmla="*/ 2117373 w 2311103"/>
              <a:gd name="connsiteY39" fmla="*/ 313660 h 539820"/>
              <a:gd name="connsiteX40" fmla="*/ 2159573 w 2311103"/>
              <a:gd name="connsiteY40" fmla="*/ 281598 h 539820"/>
              <a:gd name="connsiteX41" fmla="*/ 2192360 w 2311103"/>
              <a:gd name="connsiteY41" fmla="*/ 253449 h 539820"/>
              <a:gd name="connsiteX42" fmla="*/ 2229262 w 2311103"/>
              <a:gd name="connsiteY42" fmla="*/ 225145 h 539820"/>
              <a:gd name="connsiteX43" fmla="*/ 2272130 w 2311103"/>
              <a:gd name="connsiteY43" fmla="*/ 191457 h 539820"/>
              <a:gd name="connsiteX44" fmla="*/ 2311103 w 2311103"/>
              <a:gd name="connsiteY44" fmla="*/ 157770 h 539820"/>
              <a:gd name="connsiteX0" fmla="*/ 0 w 2311103"/>
              <a:gd name="connsiteY0" fmla="*/ 396950 h 539820"/>
              <a:gd name="connsiteX1" fmla="*/ 38973 w 2311103"/>
              <a:gd name="connsiteY1" fmla="*/ 354841 h 539820"/>
              <a:gd name="connsiteX2" fmla="*/ 92997 w 2311103"/>
              <a:gd name="connsiteY2" fmla="*/ 315684 h 539820"/>
              <a:gd name="connsiteX3" fmla="*/ 136406 w 2311103"/>
              <a:gd name="connsiteY3" fmla="*/ 279044 h 539820"/>
              <a:gd name="connsiteX4" fmla="*/ 175234 w 2311103"/>
              <a:gd name="connsiteY4" fmla="*/ 248604 h 539820"/>
              <a:gd name="connsiteX5" fmla="*/ 218249 w 2311103"/>
              <a:gd name="connsiteY5" fmla="*/ 213353 h 539820"/>
              <a:gd name="connsiteX6" fmla="*/ 264389 w 2311103"/>
              <a:gd name="connsiteY6" fmla="*/ 178145 h 539820"/>
              <a:gd name="connsiteX7" fmla="*/ 296196 w 2311103"/>
              <a:gd name="connsiteY7" fmla="*/ 154401 h 539820"/>
              <a:gd name="connsiteX8" fmla="*/ 325019 w 2311103"/>
              <a:gd name="connsiteY8" fmla="*/ 136322 h 539820"/>
              <a:gd name="connsiteX9" fmla="*/ 366347 w 2311103"/>
              <a:gd name="connsiteY9" fmla="*/ 107238 h 539820"/>
              <a:gd name="connsiteX10" fmla="*/ 418879 w 2311103"/>
              <a:gd name="connsiteY10" fmla="*/ 74041 h 539820"/>
              <a:gd name="connsiteX11" fmla="*/ 489910 w 2311103"/>
              <a:gd name="connsiteY11" fmla="*/ 37776 h 539820"/>
              <a:gd name="connsiteX12" fmla="*/ 537829 w 2311103"/>
              <a:gd name="connsiteY12" fmla="*/ 21335 h 539820"/>
              <a:gd name="connsiteX13" fmla="*/ 589398 w 2311103"/>
              <a:gd name="connsiteY13" fmla="*/ 10054 h 539820"/>
              <a:gd name="connsiteX14" fmla="*/ 679588 w 2311103"/>
              <a:gd name="connsiteY14" fmla="*/ 7 h 539820"/>
              <a:gd name="connsiteX15" fmla="*/ 761471 w 2311103"/>
              <a:gd name="connsiteY15" fmla="*/ 11489 h 539820"/>
              <a:gd name="connsiteX16" fmla="*/ 810027 w 2311103"/>
              <a:gd name="connsiteY16" fmla="*/ 28560 h 539820"/>
              <a:gd name="connsiteX17" fmla="*/ 857708 w 2311103"/>
              <a:gd name="connsiteY17" fmla="*/ 49785 h 539820"/>
              <a:gd name="connsiteX18" fmla="*/ 911026 w 2311103"/>
              <a:gd name="connsiteY18" fmla="*/ 86426 h 539820"/>
              <a:gd name="connsiteX19" fmla="*/ 970995 w 2311103"/>
              <a:gd name="connsiteY19" fmla="*/ 129644 h 539820"/>
              <a:gd name="connsiteX20" fmla="*/ 1034481 w 2311103"/>
              <a:gd name="connsiteY20" fmla="*/ 176086 h 539820"/>
              <a:gd name="connsiteX21" fmla="*/ 1086607 w 2311103"/>
              <a:gd name="connsiteY21" fmla="*/ 219263 h 539820"/>
              <a:gd name="connsiteX22" fmla="*/ 1147331 w 2311103"/>
              <a:gd name="connsiteY22" fmla="*/ 270569 h 539820"/>
              <a:gd name="connsiteX23" fmla="*/ 1191497 w 2311103"/>
              <a:gd name="connsiteY23" fmla="*/ 308143 h 539820"/>
              <a:gd name="connsiteX24" fmla="*/ 1244862 w 2311103"/>
              <a:gd name="connsiteY24" fmla="*/ 354261 h 539820"/>
              <a:gd name="connsiteX25" fmla="*/ 1296337 w 2311103"/>
              <a:gd name="connsiteY25" fmla="*/ 394920 h 539820"/>
              <a:gd name="connsiteX26" fmla="*/ 1343692 w 2311103"/>
              <a:gd name="connsiteY26" fmla="*/ 430416 h 539820"/>
              <a:gd name="connsiteX27" fmla="*/ 1401449 w 2311103"/>
              <a:gd name="connsiteY27" fmla="*/ 467215 h 539820"/>
              <a:gd name="connsiteX28" fmla="*/ 1462132 w 2311103"/>
              <a:gd name="connsiteY28" fmla="*/ 494497 h 539820"/>
              <a:gd name="connsiteX29" fmla="*/ 1520481 w 2311103"/>
              <a:gd name="connsiteY29" fmla="*/ 515697 h 539820"/>
              <a:gd name="connsiteX30" fmla="*/ 1594906 w 2311103"/>
              <a:gd name="connsiteY30" fmla="*/ 534209 h 539820"/>
              <a:gd name="connsiteX31" fmla="*/ 1664230 w 2311103"/>
              <a:gd name="connsiteY31" fmla="*/ 539364 h 539820"/>
              <a:gd name="connsiteX32" fmla="*/ 1727770 w 2311103"/>
              <a:gd name="connsiteY32" fmla="*/ 538142 h 539820"/>
              <a:gd name="connsiteX33" fmla="*/ 1783517 w 2311103"/>
              <a:gd name="connsiteY33" fmla="*/ 526804 h 539820"/>
              <a:gd name="connsiteX34" fmla="*/ 1830492 w 2311103"/>
              <a:gd name="connsiteY34" fmla="*/ 508010 h 539820"/>
              <a:gd name="connsiteX35" fmla="*/ 1885798 w 2311103"/>
              <a:gd name="connsiteY35" fmla="*/ 481254 h 539820"/>
              <a:gd name="connsiteX36" fmla="*/ 1950302 w 2311103"/>
              <a:gd name="connsiteY36" fmla="*/ 437644 h 539820"/>
              <a:gd name="connsiteX37" fmla="*/ 2001130 w 2311103"/>
              <a:gd name="connsiteY37" fmla="*/ 402124 h 539820"/>
              <a:gd name="connsiteX38" fmla="*/ 2040759 w 2311103"/>
              <a:gd name="connsiteY38" fmla="*/ 370183 h 539820"/>
              <a:gd name="connsiteX39" fmla="*/ 2080368 w 2311103"/>
              <a:gd name="connsiteY39" fmla="*/ 344085 h 539820"/>
              <a:gd name="connsiteX40" fmla="*/ 2117373 w 2311103"/>
              <a:gd name="connsiteY40" fmla="*/ 313660 h 539820"/>
              <a:gd name="connsiteX41" fmla="*/ 2159573 w 2311103"/>
              <a:gd name="connsiteY41" fmla="*/ 281598 h 539820"/>
              <a:gd name="connsiteX42" fmla="*/ 2192360 w 2311103"/>
              <a:gd name="connsiteY42" fmla="*/ 253449 h 539820"/>
              <a:gd name="connsiteX43" fmla="*/ 2229262 w 2311103"/>
              <a:gd name="connsiteY43" fmla="*/ 225145 h 539820"/>
              <a:gd name="connsiteX44" fmla="*/ 2272130 w 2311103"/>
              <a:gd name="connsiteY44" fmla="*/ 191457 h 539820"/>
              <a:gd name="connsiteX45" fmla="*/ 2311103 w 2311103"/>
              <a:gd name="connsiteY45" fmla="*/ 157770 h 539820"/>
              <a:gd name="connsiteX0" fmla="*/ 0 w 2311103"/>
              <a:gd name="connsiteY0" fmla="*/ 396950 h 539820"/>
              <a:gd name="connsiteX1" fmla="*/ 38973 w 2311103"/>
              <a:gd name="connsiteY1" fmla="*/ 354841 h 539820"/>
              <a:gd name="connsiteX2" fmla="*/ 85202 w 2311103"/>
              <a:gd name="connsiteY2" fmla="*/ 314000 h 539820"/>
              <a:gd name="connsiteX3" fmla="*/ 136406 w 2311103"/>
              <a:gd name="connsiteY3" fmla="*/ 279044 h 539820"/>
              <a:gd name="connsiteX4" fmla="*/ 175234 w 2311103"/>
              <a:gd name="connsiteY4" fmla="*/ 248604 h 539820"/>
              <a:gd name="connsiteX5" fmla="*/ 218249 w 2311103"/>
              <a:gd name="connsiteY5" fmla="*/ 213353 h 539820"/>
              <a:gd name="connsiteX6" fmla="*/ 264389 w 2311103"/>
              <a:gd name="connsiteY6" fmla="*/ 178145 h 539820"/>
              <a:gd name="connsiteX7" fmla="*/ 296196 w 2311103"/>
              <a:gd name="connsiteY7" fmla="*/ 154401 h 539820"/>
              <a:gd name="connsiteX8" fmla="*/ 325019 w 2311103"/>
              <a:gd name="connsiteY8" fmla="*/ 136322 h 539820"/>
              <a:gd name="connsiteX9" fmla="*/ 366347 w 2311103"/>
              <a:gd name="connsiteY9" fmla="*/ 107238 h 539820"/>
              <a:gd name="connsiteX10" fmla="*/ 418879 w 2311103"/>
              <a:gd name="connsiteY10" fmla="*/ 74041 h 539820"/>
              <a:gd name="connsiteX11" fmla="*/ 489910 w 2311103"/>
              <a:gd name="connsiteY11" fmla="*/ 37776 h 539820"/>
              <a:gd name="connsiteX12" fmla="*/ 537829 w 2311103"/>
              <a:gd name="connsiteY12" fmla="*/ 21335 h 539820"/>
              <a:gd name="connsiteX13" fmla="*/ 589398 w 2311103"/>
              <a:gd name="connsiteY13" fmla="*/ 10054 h 539820"/>
              <a:gd name="connsiteX14" fmla="*/ 679588 w 2311103"/>
              <a:gd name="connsiteY14" fmla="*/ 7 h 539820"/>
              <a:gd name="connsiteX15" fmla="*/ 761471 w 2311103"/>
              <a:gd name="connsiteY15" fmla="*/ 11489 h 539820"/>
              <a:gd name="connsiteX16" fmla="*/ 810027 w 2311103"/>
              <a:gd name="connsiteY16" fmla="*/ 28560 h 539820"/>
              <a:gd name="connsiteX17" fmla="*/ 857708 w 2311103"/>
              <a:gd name="connsiteY17" fmla="*/ 49785 h 539820"/>
              <a:gd name="connsiteX18" fmla="*/ 911026 w 2311103"/>
              <a:gd name="connsiteY18" fmla="*/ 86426 h 539820"/>
              <a:gd name="connsiteX19" fmla="*/ 970995 w 2311103"/>
              <a:gd name="connsiteY19" fmla="*/ 129644 h 539820"/>
              <a:gd name="connsiteX20" fmla="*/ 1034481 w 2311103"/>
              <a:gd name="connsiteY20" fmla="*/ 176086 h 539820"/>
              <a:gd name="connsiteX21" fmla="*/ 1086607 w 2311103"/>
              <a:gd name="connsiteY21" fmla="*/ 219263 h 539820"/>
              <a:gd name="connsiteX22" fmla="*/ 1147331 w 2311103"/>
              <a:gd name="connsiteY22" fmla="*/ 270569 h 539820"/>
              <a:gd name="connsiteX23" fmla="*/ 1191497 w 2311103"/>
              <a:gd name="connsiteY23" fmla="*/ 308143 h 539820"/>
              <a:gd name="connsiteX24" fmla="*/ 1244862 w 2311103"/>
              <a:gd name="connsiteY24" fmla="*/ 354261 h 539820"/>
              <a:gd name="connsiteX25" fmla="*/ 1296337 w 2311103"/>
              <a:gd name="connsiteY25" fmla="*/ 394920 h 539820"/>
              <a:gd name="connsiteX26" fmla="*/ 1343692 w 2311103"/>
              <a:gd name="connsiteY26" fmla="*/ 430416 h 539820"/>
              <a:gd name="connsiteX27" fmla="*/ 1401449 w 2311103"/>
              <a:gd name="connsiteY27" fmla="*/ 467215 h 539820"/>
              <a:gd name="connsiteX28" fmla="*/ 1462132 w 2311103"/>
              <a:gd name="connsiteY28" fmla="*/ 494497 h 539820"/>
              <a:gd name="connsiteX29" fmla="*/ 1520481 w 2311103"/>
              <a:gd name="connsiteY29" fmla="*/ 515697 h 539820"/>
              <a:gd name="connsiteX30" fmla="*/ 1594906 w 2311103"/>
              <a:gd name="connsiteY30" fmla="*/ 534209 h 539820"/>
              <a:gd name="connsiteX31" fmla="*/ 1664230 w 2311103"/>
              <a:gd name="connsiteY31" fmla="*/ 539364 h 539820"/>
              <a:gd name="connsiteX32" fmla="*/ 1727770 w 2311103"/>
              <a:gd name="connsiteY32" fmla="*/ 538142 h 539820"/>
              <a:gd name="connsiteX33" fmla="*/ 1783517 w 2311103"/>
              <a:gd name="connsiteY33" fmla="*/ 526804 h 539820"/>
              <a:gd name="connsiteX34" fmla="*/ 1830492 w 2311103"/>
              <a:gd name="connsiteY34" fmla="*/ 508010 h 539820"/>
              <a:gd name="connsiteX35" fmla="*/ 1885798 w 2311103"/>
              <a:gd name="connsiteY35" fmla="*/ 481254 h 539820"/>
              <a:gd name="connsiteX36" fmla="*/ 1950302 w 2311103"/>
              <a:gd name="connsiteY36" fmla="*/ 437644 h 539820"/>
              <a:gd name="connsiteX37" fmla="*/ 2001130 w 2311103"/>
              <a:gd name="connsiteY37" fmla="*/ 402124 h 539820"/>
              <a:gd name="connsiteX38" fmla="*/ 2040759 w 2311103"/>
              <a:gd name="connsiteY38" fmla="*/ 370183 h 539820"/>
              <a:gd name="connsiteX39" fmla="*/ 2080368 w 2311103"/>
              <a:gd name="connsiteY39" fmla="*/ 344085 h 539820"/>
              <a:gd name="connsiteX40" fmla="*/ 2117373 w 2311103"/>
              <a:gd name="connsiteY40" fmla="*/ 313660 h 539820"/>
              <a:gd name="connsiteX41" fmla="*/ 2159573 w 2311103"/>
              <a:gd name="connsiteY41" fmla="*/ 281598 h 539820"/>
              <a:gd name="connsiteX42" fmla="*/ 2192360 w 2311103"/>
              <a:gd name="connsiteY42" fmla="*/ 253449 h 539820"/>
              <a:gd name="connsiteX43" fmla="*/ 2229262 w 2311103"/>
              <a:gd name="connsiteY43" fmla="*/ 225145 h 539820"/>
              <a:gd name="connsiteX44" fmla="*/ 2272130 w 2311103"/>
              <a:gd name="connsiteY44" fmla="*/ 191457 h 539820"/>
              <a:gd name="connsiteX45" fmla="*/ 2311103 w 2311103"/>
              <a:gd name="connsiteY45" fmla="*/ 157770 h 539820"/>
              <a:gd name="connsiteX0" fmla="*/ 0 w 2311103"/>
              <a:gd name="connsiteY0" fmla="*/ 396950 h 539820"/>
              <a:gd name="connsiteX1" fmla="*/ 38973 w 2311103"/>
              <a:gd name="connsiteY1" fmla="*/ 354841 h 539820"/>
              <a:gd name="connsiteX2" fmla="*/ 85202 w 2311103"/>
              <a:gd name="connsiteY2" fmla="*/ 314000 h 539820"/>
              <a:gd name="connsiteX3" fmla="*/ 132509 w 2311103"/>
              <a:gd name="connsiteY3" fmla="*/ 275675 h 539820"/>
              <a:gd name="connsiteX4" fmla="*/ 175234 w 2311103"/>
              <a:gd name="connsiteY4" fmla="*/ 248604 h 539820"/>
              <a:gd name="connsiteX5" fmla="*/ 218249 w 2311103"/>
              <a:gd name="connsiteY5" fmla="*/ 213353 h 539820"/>
              <a:gd name="connsiteX6" fmla="*/ 264389 w 2311103"/>
              <a:gd name="connsiteY6" fmla="*/ 178145 h 539820"/>
              <a:gd name="connsiteX7" fmla="*/ 296196 w 2311103"/>
              <a:gd name="connsiteY7" fmla="*/ 154401 h 539820"/>
              <a:gd name="connsiteX8" fmla="*/ 325019 w 2311103"/>
              <a:gd name="connsiteY8" fmla="*/ 136322 h 539820"/>
              <a:gd name="connsiteX9" fmla="*/ 366347 w 2311103"/>
              <a:gd name="connsiteY9" fmla="*/ 107238 h 539820"/>
              <a:gd name="connsiteX10" fmla="*/ 418879 w 2311103"/>
              <a:gd name="connsiteY10" fmla="*/ 74041 h 539820"/>
              <a:gd name="connsiteX11" fmla="*/ 489910 w 2311103"/>
              <a:gd name="connsiteY11" fmla="*/ 37776 h 539820"/>
              <a:gd name="connsiteX12" fmla="*/ 537829 w 2311103"/>
              <a:gd name="connsiteY12" fmla="*/ 21335 h 539820"/>
              <a:gd name="connsiteX13" fmla="*/ 589398 w 2311103"/>
              <a:gd name="connsiteY13" fmla="*/ 10054 h 539820"/>
              <a:gd name="connsiteX14" fmla="*/ 679588 w 2311103"/>
              <a:gd name="connsiteY14" fmla="*/ 7 h 539820"/>
              <a:gd name="connsiteX15" fmla="*/ 761471 w 2311103"/>
              <a:gd name="connsiteY15" fmla="*/ 11489 h 539820"/>
              <a:gd name="connsiteX16" fmla="*/ 810027 w 2311103"/>
              <a:gd name="connsiteY16" fmla="*/ 28560 h 539820"/>
              <a:gd name="connsiteX17" fmla="*/ 857708 w 2311103"/>
              <a:gd name="connsiteY17" fmla="*/ 49785 h 539820"/>
              <a:gd name="connsiteX18" fmla="*/ 911026 w 2311103"/>
              <a:gd name="connsiteY18" fmla="*/ 86426 h 539820"/>
              <a:gd name="connsiteX19" fmla="*/ 970995 w 2311103"/>
              <a:gd name="connsiteY19" fmla="*/ 129644 h 539820"/>
              <a:gd name="connsiteX20" fmla="*/ 1034481 w 2311103"/>
              <a:gd name="connsiteY20" fmla="*/ 176086 h 539820"/>
              <a:gd name="connsiteX21" fmla="*/ 1086607 w 2311103"/>
              <a:gd name="connsiteY21" fmla="*/ 219263 h 539820"/>
              <a:gd name="connsiteX22" fmla="*/ 1147331 w 2311103"/>
              <a:gd name="connsiteY22" fmla="*/ 270569 h 539820"/>
              <a:gd name="connsiteX23" fmla="*/ 1191497 w 2311103"/>
              <a:gd name="connsiteY23" fmla="*/ 308143 h 539820"/>
              <a:gd name="connsiteX24" fmla="*/ 1244862 w 2311103"/>
              <a:gd name="connsiteY24" fmla="*/ 354261 h 539820"/>
              <a:gd name="connsiteX25" fmla="*/ 1296337 w 2311103"/>
              <a:gd name="connsiteY25" fmla="*/ 394920 h 539820"/>
              <a:gd name="connsiteX26" fmla="*/ 1343692 w 2311103"/>
              <a:gd name="connsiteY26" fmla="*/ 430416 h 539820"/>
              <a:gd name="connsiteX27" fmla="*/ 1401449 w 2311103"/>
              <a:gd name="connsiteY27" fmla="*/ 467215 h 539820"/>
              <a:gd name="connsiteX28" fmla="*/ 1462132 w 2311103"/>
              <a:gd name="connsiteY28" fmla="*/ 494497 h 539820"/>
              <a:gd name="connsiteX29" fmla="*/ 1520481 w 2311103"/>
              <a:gd name="connsiteY29" fmla="*/ 515697 h 539820"/>
              <a:gd name="connsiteX30" fmla="*/ 1594906 w 2311103"/>
              <a:gd name="connsiteY30" fmla="*/ 534209 h 539820"/>
              <a:gd name="connsiteX31" fmla="*/ 1664230 w 2311103"/>
              <a:gd name="connsiteY31" fmla="*/ 539364 h 539820"/>
              <a:gd name="connsiteX32" fmla="*/ 1727770 w 2311103"/>
              <a:gd name="connsiteY32" fmla="*/ 538142 h 539820"/>
              <a:gd name="connsiteX33" fmla="*/ 1783517 w 2311103"/>
              <a:gd name="connsiteY33" fmla="*/ 526804 h 539820"/>
              <a:gd name="connsiteX34" fmla="*/ 1830492 w 2311103"/>
              <a:gd name="connsiteY34" fmla="*/ 508010 h 539820"/>
              <a:gd name="connsiteX35" fmla="*/ 1885798 w 2311103"/>
              <a:gd name="connsiteY35" fmla="*/ 481254 h 539820"/>
              <a:gd name="connsiteX36" fmla="*/ 1950302 w 2311103"/>
              <a:gd name="connsiteY36" fmla="*/ 437644 h 539820"/>
              <a:gd name="connsiteX37" fmla="*/ 2001130 w 2311103"/>
              <a:gd name="connsiteY37" fmla="*/ 402124 h 539820"/>
              <a:gd name="connsiteX38" fmla="*/ 2040759 w 2311103"/>
              <a:gd name="connsiteY38" fmla="*/ 370183 h 539820"/>
              <a:gd name="connsiteX39" fmla="*/ 2080368 w 2311103"/>
              <a:gd name="connsiteY39" fmla="*/ 344085 h 539820"/>
              <a:gd name="connsiteX40" fmla="*/ 2117373 w 2311103"/>
              <a:gd name="connsiteY40" fmla="*/ 313660 h 539820"/>
              <a:gd name="connsiteX41" fmla="*/ 2159573 w 2311103"/>
              <a:gd name="connsiteY41" fmla="*/ 281598 h 539820"/>
              <a:gd name="connsiteX42" fmla="*/ 2192360 w 2311103"/>
              <a:gd name="connsiteY42" fmla="*/ 253449 h 539820"/>
              <a:gd name="connsiteX43" fmla="*/ 2229262 w 2311103"/>
              <a:gd name="connsiteY43" fmla="*/ 225145 h 539820"/>
              <a:gd name="connsiteX44" fmla="*/ 2272130 w 2311103"/>
              <a:gd name="connsiteY44" fmla="*/ 191457 h 539820"/>
              <a:gd name="connsiteX45" fmla="*/ 2311103 w 2311103"/>
              <a:gd name="connsiteY45" fmla="*/ 157770 h 539820"/>
              <a:gd name="connsiteX0" fmla="*/ 0 w 2311103"/>
              <a:gd name="connsiteY0" fmla="*/ 396950 h 539820"/>
              <a:gd name="connsiteX1" fmla="*/ 38973 w 2311103"/>
              <a:gd name="connsiteY1" fmla="*/ 354841 h 539820"/>
              <a:gd name="connsiteX2" fmla="*/ 85202 w 2311103"/>
              <a:gd name="connsiteY2" fmla="*/ 314000 h 539820"/>
              <a:gd name="connsiteX3" fmla="*/ 132509 w 2311103"/>
              <a:gd name="connsiteY3" fmla="*/ 275675 h 539820"/>
              <a:gd name="connsiteX4" fmla="*/ 171336 w 2311103"/>
              <a:gd name="connsiteY4" fmla="*/ 246920 h 539820"/>
              <a:gd name="connsiteX5" fmla="*/ 218249 w 2311103"/>
              <a:gd name="connsiteY5" fmla="*/ 213353 h 539820"/>
              <a:gd name="connsiteX6" fmla="*/ 264389 w 2311103"/>
              <a:gd name="connsiteY6" fmla="*/ 178145 h 539820"/>
              <a:gd name="connsiteX7" fmla="*/ 296196 w 2311103"/>
              <a:gd name="connsiteY7" fmla="*/ 154401 h 539820"/>
              <a:gd name="connsiteX8" fmla="*/ 325019 w 2311103"/>
              <a:gd name="connsiteY8" fmla="*/ 136322 h 539820"/>
              <a:gd name="connsiteX9" fmla="*/ 366347 w 2311103"/>
              <a:gd name="connsiteY9" fmla="*/ 107238 h 539820"/>
              <a:gd name="connsiteX10" fmla="*/ 418879 w 2311103"/>
              <a:gd name="connsiteY10" fmla="*/ 74041 h 539820"/>
              <a:gd name="connsiteX11" fmla="*/ 489910 w 2311103"/>
              <a:gd name="connsiteY11" fmla="*/ 37776 h 539820"/>
              <a:gd name="connsiteX12" fmla="*/ 537829 w 2311103"/>
              <a:gd name="connsiteY12" fmla="*/ 21335 h 539820"/>
              <a:gd name="connsiteX13" fmla="*/ 589398 w 2311103"/>
              <a:gd name="connsiteY13" fmla="*/ 10054 h 539820"/>
              <a:gd name="connsiteX14" fmla="*/ 679588 w 2311103"/>
              <a:gd name="connsiteY14" fmla="*/ 7 h 539820"/>
              <a:gd name="connsiteX15" fmla="*/ 761471 w 2311103"/>
              <a:gd name="connsiteY15" fmla="*/ 11489 h 539820"/>
              <a:gd name="connsiteX16" fmla="*/ 810027 w 2311103"/>
              <a:gd name="connsiteY16" fmla="*/ 28560 h 539820"/>
              <a:gd name="connsiteX17" fmla="*/ 857708 w 2311103"/>
              <a:gd name="connsiteY17" fmla="*/ 49785 h 539820"/>
              <a:gd name="connsiteX18" fmla="*/ 911026 w 2311103"/>
              <a:gd name="connsiteY18" fmla="*/ 86426 h 539820"/>
              <a:gd name="connsiteX19" fmla="*/ 970995 w 2311103"/>
              <a:gd name="connsiteY19" fmla="*/ 129644 h 539820"/>
              <a:gd name="connsiteX20" fmla="*/ 1034481 w 2311103"/>
              <a:gd name="connsiteY20" fmla="*/ 176086 h 539820"/>
              <a:gd name="connsiteX21" fmla="*/ 1086607 w 2311103"/>
              <a:gd name="connsiteY21" fmla="*/ 219263 h 539820"/>
              <a:gd name="connsiteX22" fmla="*/ 1147331 w 2311103"/>
              <a:gd name="connsiteY22" fmla="*/ 270569 h 539820"/>
              <a:gd name="connsiteX23" fmla="*/ 1191497 w 2311103"/>
              <a:gd name="connsiteY23" fmla="*/ 308143 h 539820"/>
              <a:gd name="connsiteX24" fmla="*/ 1244862 w 2311103"/>
              <a:gd name="connsiteY24" fmla="*/ 354261 h 539820"/>
              <a:gd name="connsiteX25" fmla="*/ 1296337 w 2311103"/>
              <a:gd name="connsiteY25" fmla="*/ 394920 h 539820"/>
              <a:gd name="connsiteX26" fmla="*/ 1343692 w 2311103"/>
              <a:gd name="connsiteY26" fmla="*/ 430416 h 539820"/>
              <a:gd name="connsiteX27" fmla="*/ 1401449 w 2311103"/>
              <a:gd name="connsiteY27" fmla="*/ 467215 h 539820"/>
              <a:gd name="connsiteX28" fmla="*/ 1462132 w 2311103"/>
              <a:gd name="connsiteY28" fmla="*/ 494497 h 539820"/>
              <a:gd name="connsiteX29" fmla="*/ 1520481 w 2311103"/>
              <a:gd name="connsiteY29" fmla="*/ 515697 h 539820"/>
              <a:gd name="connsiteX30" fmla="*/ 1594906 w 2311103"/>
              <a:gd name="connsiteY30" fmla="*/ 534209 h 539820"/>
              <a:gd name="connsiteX31" fmla="*/ 1664230 w 2311103"/>
              <a:gd name="connsiteY31" fmla="*/ 539364 h 539820"/>
              <a:gd name="connsiteX32" fmla="*/ 1727770 w 2311103"/>
              <a:gd name="connsiteY32" fmla="*/ 538142 h 539820"/>
              <a:gd name="connsiteX33" fmla="*/ 1783517 w 2311103"/>
              <a:gd name="connsiteY33" fmla="*/ 526804 h 539820"/>
              <a:gd name="connsiteX34" fmla="*/ 1830492 w 2311103"/>
              <a:gd name="connsiteY34" fmla="*/ 508010 h 539820"/>
              <a:gd name="connsiteX35" fmla="*/ 1885798 w 2311103"/>
              <a:gd name="connsiteY35" fmla="*/ 481254 h 539820"/>
              <a:gd name="connsiteX36" fmla="*/ 1950302 w 2311103"/>
              <a:gd name="connsiteY36" fmla="*/ 437644 h 539820"/>
              <a:gd name="connsiteX37" fmla="*/ 2001130 w 2311103"/>
              <a:gd name="connsiteY37" fmla="*/ 402124 h 539820"/>
              <a:gd name="connsiteX38" fmla="*/ 2040759 w 2311103"/>
              <a:gd name="connsiteY38" fmla="*/ 370183 h 539820"/>
              <a:gd name="connsiteX39" fmla="*/ 2080368 w 2311103"/>
              <a:gd name="connsiteY39" fmla="*/ 344085 h 539820"/>
              <a:gd name="connsiteX40" fmla="*/ 2117373 w 2311103"/>
              <a:gd name="connsiteY40" fmla="*/ 313660 h 539820"/>
              <a:gd name="connsiteX41" fmla="*/ 2159573 w 2311103"/>
              <a:gd name="connsiteY41" fmla="*/ 281598 h 539820"/>
              <a:gd name="connsiteX42" fmla="*/ 2192360 w 2311103"/>
              <a:gd name="connsiteY42" fmla="*/ 253449 h 539820"/>
              <a:gd name="connsiteX43" fmla="*/ 2229262 w 2311103"/>
              <a:gd name="connsiteY43" fmla="*/ 225145 h 539820"/>
              <a:gd name="connsiteX44" fmla="*/ 2272130 w 2311103"/>
              <a:gd name="connsiteY44" fmla="*/ 191457 h 539820"/>
              <a:gd name="connsiteX45" fmla="*/ 2311103 w 2311103"/>
              <a:gd name="connsiteY45" fmla="*/ 157770 h 539820"/>
              <a:gd name="connsiteX0" fmla="*/ 0 w 2311103"/>
              <a:gd name="connsiteY0" fmla="*/ 397368 h 540238"/>
              <a:gd name="connsiteX1" fmla="*/ 38973 w 2311103"/>
              <a:gd name="connsiteY1" fmla="*/ 355259 h 540238"/>
              <a:gd name="connsiteX2" fmla="*/ 85202 w 2311103"/>
              <a:gd name="connsiteY2" fmla="*/ 314418 h 540238"/>
              <a:gd name="connsiteX3" fmla="*/ 132509 w 2311103"/>
              <a:gd name="connsiteY3" fmla="*/ 276093 h 540238"/>
              <a:gd name="connsiteX4" fmla="*/ 171336 w 2311103"/>
              <a:gd name="connsiteY4" fmla="*/ 247338 h 540238"/>
              <a:gd name="connsiteX5" fmla="*/ 218249 w 2311103"/>
              <a:gd name="connsiteY5" fmla="*/ 213771 h 540238"/>
              <a:gd name="connsiteX6" fmla="*/ 264389 w 2311103"/>
              <a:gd name="connsiteY6" fmla="*/ 178563 h 540238"/>
              <a:gd name="connsiteX7" fmla="*/ 296196 w 2311103"/>
              <a:gd name="connsiteY7" fmla="*/ 154819 h 540238"/>
              <a:gd name="connsiteX8" fmla="*/ 325019 w 2311103"/>
              <a:gd name="connsiteY8" fmla="*/ 136740 h 540238"/>
              <a:gd name="connsiteX9" fmla="*/ 366347 w 2311103"/>
              <a:gd name="connsiteY9" fmla="*/ 107656 h 540238"/>
              <a:gd name="connsiteX10" fmla="*/ 418879 w 2311103"/>
              <a:gd name="connsiteY10" fmla="*/ 74459 h 540238"/>
              <a:gd name="connsiteX11" fmla="*/ 489910 w 2311103"/>
              <a:gd name="connsiteY11" fmla="*/ 38194 h 540238"/>
              <a:gd name="connsiteX12" fmla="*/ 537829 w 2311103"/>
              <a:gd name="connsiteY12" fmla="*/ 21753 h 540238"/>
              <a:gd name="connsiteX13" fmla="*/ 589398 w 2311103"/>
              <a:gd name="connsiteY13" fmla="*/ 10472 h 540238"/>
              <a:gd name="connsiteX14" fmla="*/ 627467 w 2311103"/>
              <a:gd name="connsiteY14" fmla="*/ 3225 h 540238"/>
              <a:gd name="connsiteX15" fmla="*/ 679588 w 2311103"/>
              <a:gd name="connsiteY15" fmla="*/ 425 h 540238"/>
              <a:gd name="connsiteX16" fmla="*/ 761471 w 2311103"/>
              <a:gd name="connsiteY16" fmla="*/ 11907 h 540238"/>
              <a:gd name="connsiteX17" fmla="*/ 810027 w 2311103"/>
              <a:gd name="connsiteY17" fmla="*/ 28978 h 540238"/>
              <a:gd name="connsiteX18" fmla="*/ 857708 w 2311103"/>
              <a:gd name="connsiteY18" fmla="*/ 50203 h 540238"/>
              <a:gd name="connsiteX19" fmla="*/ 911026 w 2311103"/>
              <a:gd name="connsiteY19" fmla="*/ 86844 h 540238"/>
              <a:gd name="connsiteX20" fmla="*/ 970995 w 2311103"/>
              <a:gd name="connsiteY20" fmla="*/ 130062 h 540238"/>
              <a:gd name="connsiteX21" fmla="*/ 1034481 w 2311103"/>
              <a:gd name="connsiteY21" fmla="*/ 176504 h 540238"/>
              <a:gd name="connsiteX22" fmla="*/ 1086607 w 2311103"/>
              <a:gd name="connsiteY22" fmla="*/ 219681 h 540238"/>
              <a:gd name="connsiteX23" fmla="*/ 1147331 w 2311103"/>
              <a:gd name="connsiteY23" fmla="*/ 270987 h 540238"/>
              <a:gd name="connsiteX24" fmla="*/ 1191497 w 2311103"/>
              <a:gd name="connsiteY24" fmla="*/ 308561 h 540238"/>
              <a:gd name="connsiteX25" fmla="*/ 1244862 w 2311103"/>
              <a:gd name="connsiteY25" fmla="*/ 354679 h 540238"/>
              <a:gd name="connsiteX26" fmla="*/ 1296337 w 2311103"/>
              <a:gd name="connsiteY26" fmla="*/ 395338 h 540238"/>
              <a:gd name="connsiteX27" fmla="*/ 1343692 w 2311103"/>
              <a:gd name="connsiteY27" fmla="*/ 430834 h 540238"/>
              <a:gd name="connsiteX28" fmla="*/ 1401449 w 2311103"/>
              <a:gd name="connsiteY28" fmla="*/ 467633 h 540238"/>
              <a:gd name="connsiteX29" fmla="*/ 1462132 w 2311103"/>
              <a:gd name="connsiteY29" fmla="*/ 494915 h 540238"/>
              <a:gd name="connsiteX30" fmla="*/ 1520481 w 2311103"/>
              <a:gd name="connsiteY30" fmla="*/ 516115 h 540238"/>
              <a:gd name="connsiteX31" fmla="*/ 1594906 w 2311103"/>
              <a:gd name="connsiteY31" fmla="*/ 534627 h 540238"/>
              <a:gd name="connsiteX32" fmla="*/ 1664230 w 2311103"/>
              <a:gd name="connsiteY32" fmla="*/ 539782 h 540238"/>
              <a:gd name="connsiteX33" fmla="*/ 1727770 w 2311103"/>
              <a:gd name="connsiteY33" fmla="*/ 538560 h 540238"/>
              <a:gd name="connsiteX34" fmla="*/ 1783517 w 2311103"/>
              <a:gd name="connsiteY34" fmla="*/ 527222 h 540238"/>
              <a:gd name="connsiteX35" fmla="*/ 1830492 w 2311103"/>
              <a:gd name="connsiteY35" fmla="*/ 508428 h 540238"/>
              <a:gd name="connsiteX36" fmla="*/ 1885798 w 2311103"/>
              <a:gd name="connsiteY36" fmla="*/ 481672 h 540238"/>
              <a:gd name="connsiteX37" fmla="*/ 1950302 w 2311103"/>
              <a:gd name="connsiteY37" fmla="*/ 438062 h 540238"/>
              <a:gd name="connsiteX38" fmla="*/ 2001130 w 2311103"/>
              <a:gd name="connsiteY38" fmla="*/ 402542 h 540238"/>
              <a:gd name="connsiteX39" fmla="*/ 2040759 w 2311103"/>
              <a:gd name="connsiteY39" fmla="*/ 370601 h 540238"/>
              <a:gd name="connsiteX40" fmla="*/ 2080368 w 2311103"/>
              <a:gd name="connsiteY40" fmla="*/ 344503 h 540238"/>
              <a:gd name="connsiteX41" fmla="*/ 2117373 w 2311103"/>
              <a:gd name="connsiteY41" fmla="*/ 314078 h 540238"/>
              <a:gd name="connsiteX42" fmla="*/ 2159573 w 2311103"/>
              <a:gd name="connsiteY42" fmla="*/ 282016 h 540238"/>
              <a:gd name="connsiteX43" fmla="*/ 2192360 w 2311103"/>
              <a:gd name="connsiteY43" fmla="*/ 253867 h 540238"/>
              <a:gd name="connsiteX44" fmla="*/ 2229262 w 2311103"/>
              <a:gd name="connsiteY44" fmla="*/ 225563 h 540238"/>
              <a:gd name="connsiteX45" fmla="*/ 2272130 w 2311103"/>
              <a:gd name="connsiteY45" fmla="*/ 191875 h 540238"/>
              <a:gd name="connsiteX46" fmla="*/ 2311103 w 2311103"/>
              <a:gd name="connsiteY46" fmla="*/ 158188 h 540238"/>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418879 w 2311103"/>
              <a:gd name="connsiteY10" fmla="*/ 74034 h 539813"/>
              <a:gd name="connsiteX11" fmla="*/ 489910 w 2311103"/>
              <a:gd name="connsiteY11" fmla="*/ 37769 h 539813"/>
              <a:gd name="connsiteX12" fmla="*/ 537829 w 2311103"/>
              <a:gd name="connsiteY12" fmla="*/ 21328 h 539813"/>
              <a:gd name="connsiteX13" fmla="*/ 589398 w 2311103"/>
              <a:gd name="connsiteY13" fmla="*/ 10047 h 539813"/>
              <a:gd name="connsiteX14" fmla="*/ 627467 w 2311103"/>
              <a:gd name="connsiteY14" fmla="*/ 2800 h 539813"/>
              <a:gd name="connsiteX15" fmla="*/ 679588 w 2311103"/>
              <a:gd name="connsiteY15" fmla="*/ 0 h 539813"/>
              <a:gd name="connsiteX16" fmla="*/ 717105 w 2311103"/>
              <a:gd name="connsiteY16" fmla="*/ 2800 h 539813"/>
              <a:gd name="connsiteX17" fmla="*/ 761471 w 2311103"/>
              <a:gd name="connsiteY17" fmla="*/ 11482 h 539813"/>
              <a:gd name="connsiteX18" fmla="*/ 810027 w 2311103"/>
              <a:gd name="connsiteY18" fmla="*/ 28553 h 539813"/>
              <a:gd name="connsiteX19" fmla="*/ 857708 w 2311103"/>
              <a:gd name="connsiteY19" fmla="*/ 49778 h 539813"/>
              <a:gd name="connsiteX20" fmla="*/ 911026 w 2311103"/>
              <a:gd name="connsiteY20" fmla="*/ 86419 h 539813"/>
              <a:gd name="connsiteX21" fmla="*/ 970995 w 2311103"/>
              <a:gd name="connsiteY21" fmla="*/ 129637 h 539813"/>
              <a:gd name="connsiteX22" fmla="*/ 1034481 w 2311103"/>
              <a:gd name="connsiteY22" fmla="*/ 176079 h 539813"/>
              <a:gd name="connsiteX23" fmla="*/ 1086607 w 2311103"/>
              <a:gd name="connsiteY23" fmla="*/ 219256 h 539813"/>
              <a:gd name="connsiteX24" fmla="*/ 1147331 w 2311103"/>
              <a:gd name="connsiteY24" fmla="*/ 270562 h 539813"/>
              <a:gd name="connsiteX25" fmla="*/ 1191497 w 2311103"/>
              <a:gd name="connsiteY25" fmla="*/ 308136 h 539813"/>
              <a:gd name="connsiteX26" fmla="*/ 1244862 w 2311103"/>
              <a:gd name="connsiteY26" fmla="*/ 354254 h 539813"/>
              <a:gd name="connsiteX27" fmla="*/ 1296337 w 2311103"/>
              <a:gd name="connsiteY27" fmla="*/ 394913 h 539813"/>
              <a:gd name="connsiteX28" fmla="*/ 1343692 w 2311103"/>
              <a:gd name="connsiteY28" fmla="*/ 430409 h 539813"/>
              <a:gd name="connsiteX29" fmla="*/ 1401449 w 2311103"/>
              <a:gd name="connsiteY29" fmla="*/ 467208 h 539813"/>
              <a:gd name="connsiteX30" fmla="*/ 1462132 w 2311103"/>
              <a:gd name="connsiteY30" fmla="*/ 494490 h 539813"/>
              <a:gd name="connsiteX31" fmla="*/ 1520481 w 2311103"/>
              <a:gd name="connsiteY31" fmla="*/ 515690 h 539813"/>
              <a:gd name="connsiteX32" fmla="*/ 1594906 w 2311103"/>
              <a:gd name="connsiteY32" fmla="*/ 534202 h 539813"/>
              <a:gd name="connsiteX33" fmla="*/ 1664230 w 2311103"/>
              <a:gd name="connsiteY33" fmla="*/ 539357 h 539813"/>
              <a:gd name="connsiteX34" fmla="*/ 1727770 w 2311103"/>
              <a:gd name="connsiteY34" fmla="*/ 538135 h 539813"/>
              <a:gd name="connsiteX35" fmla="*/ 1783517 w 2311103"/>
              <a:gd name="connsiteY35" fmla="*/ 526797 h 539813"/>
              <a:gd name="connsiteX36" fmla="*/ 1830492 w 2311103"/>
              <a:gd name="connsiteY36" fmla="*/ 508003 h 539813"/>
              <a:gd name="connsiteX37" fmla="*/ 1885798 w 2311103"/>
              <a:gd name="connsiteY37" fmla="*/ 481247 h 539813"/>
              <a:gd name="connsiteX38" fmla="*/ 1950302 w 2311103"/>
              <a:gd name="connsiteY38" fmla="*/ 437637 h 539813"/>
              <a:gd name="connsiteX39" fmla="*/ 2001130 w 2311103"/>
              <a:gd name="connsiteY39" fmla="*/ 402117 h 539813"/>
              <a:gd name="connsiteX40" fmla="*/ 2040759 w 2311103"/>
              <a:gd name="connsiteY40" fmla="*/ 370176 h 539813"/>
              <a:gd name="connsiteX41" fmla="*/ 2080368 w 2311103"/>
              <a:gd name="connsiteY41" fmla="*/ 344078 h 539813"/>
              <a:gd name="connsiteX42" fmla="*/ 2117373 w 2311103"/>
              <a:gd name="connsiteY42" fmla="*/ 313653 h 539813"/>
              <a:gd name="connsiteX43" fmla="*/ 2159573 w 2311103"/>
              <a:gd name="connsiteY43" fmla="*/ 281591 h 539813"/>
              <a:gd name="connsiteX44" fmla="*/ 2192360 w 2311103"/>
              <a:gd name="connsiteY44" fmla="*/ 253442 h 539813"/>
              <a:gd name="connsiteX45" fmla="*/ 2229262 w 2311103"/>
              <a:gd name="connsiteY45" fmla="*/ 225138 h 539813"/>
              <a:gd name="connsiteX46" fmla="*/ 2272130 w 2311103"/>
              <a:gd name="connsiteY46" fmla="*/ 191450 h 539813"/>
              <a:gd name="connsiteX47" fmla="*/ 2311103 w 2311103"/>
              <a:gd name="connsiteY47"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418879 w 2311103"/>
              <a:gd name="connsiteY10" fmla="*/ 74034 h 539813"/>
              <a:gd name="connsiteX11" fmla="*/ 489910 w 2311103"/>
              <a:gd name="connsiteY11" fmla="*/ 37769 h 539813"/>
              <a:gd name="connsiteX12" fmla="*/ 537829 w 2311103"/>
              <a:gd name="connsiteY12" fmla="*/ 21328 h 539813"/>
              <a:gd name="connsiteX13" fmla="*/ 589398 w 2311103"/>
              <a:gd name="connsiteY13" fmla="*/ 10047 h 539813"/>
              <a:gd name="connsiteX14" fmla="*/ 627467 w 2311103"/>
              <a:gd name="connsiteY14" fmla="*/ 2800 h 539813"/>
              <a:gd name="connsiteX15" fmla="*/ 679588 w 2311103"/>
              <a:gd name="connsiteY15" fmla="*/ 0 h 539813"/>
              <a:gd name="connsiteX16" fmla="*/ 717105 w 2311103"/>
              <a:gd name="connsiteY16" fmla="*/ 2800 h 539813"/>
              <a:gd name="connsiteX17" fmla="*/ 761471 w 2311103"/>
              <a:gd name="connsiteY17" fmla="*/ 11482 h 539813"/>
              <a:gd name="connsiteX18" fmla="*/ 810027 w 2311103"/>
              <a:gd name="connsiteY18" fmla="*/ 28553 h 539813"/>
              <a:gd name="connsiteX19" fmla="*/ 857708 w 2311103"/>
              <a:gd name="connsiteY19" fmla="*/ 49778 h 539813"/>
              <a:gd name="connsiteX20" fmla="*/ 888587 w 2311103"/>
              <a:gd name="connsiteY20" fmla="*/ 66806 h 539813"/>
              <a:gd name="connsiteX21" fmla="*/ 911026 w 2311103"/>
              <a:gd name="connsiteY21" fmla="*/ 86419 h 539813"/>
              <a:gd name="connsiteX22" fmla="*/ 970995 w 2311103"/>
              <a:gd name="connsiteY22" fmla="*/ 129637 h 539813"/>
              <a:gd name="connsiteX23" fmla="*/ 1034481 w 2311103"/>
              <a:gd name="connsiteY23" fmla="*/ 176079 h 539813"/>
              <a:gd name="connsiteX24" fmla="*/ 1086607 w 2311103"/>
              <a:gd name="connsiteY24" fmla="*/ 219256 h 539813"/>
              <a:gd name="connsiteX25" fmla="*/ 1147331 w 2311103"/>
              <a:gd name="connsiteY25" fmla="*/ 270562 h 539813"/>
              <a:gd name="connsiteX26" fmla="*/ 1191497 w 2311103"/>
              <a:gd name="connsiteY26" fmla="*/ 308136 h 539813"/>
              <a:gd name="connsiteX27" fmla="*/ 1244862 w 2311103"/>
              <a:gd name="connsiteY27" fmla="*/ 354254 h 539813"/>
              <a:gd name="connsiteX28" fmla="*/ 1296337 w 2311103"/>
              <a:gd name="connsiteY28" fmla="*/ 394913 h 539813"/>
              <a:gd name="connsiteX29" fmla="*/ 1343692 w 2311103"/>
              <a:gd name="connsiteY29" fmla="*/ 430409 h 539813"/>
              <a:gd name="connsiteX30" fmla="*/ 1401449 w 2311103"/>
              <a:gd name="connsiteY30" fmla="*/ 467208 h 539813"/>
              <a:gd name="connsiteX31" fmla="*/ 1462132 w 2311103"/>
              <a:gd name="connsiteY31" fmla="*/ 494490 h 539813"/>
              <a:gd name="connsiteX32" fmla="*/ 1520481 w 2311103"/>
              <a:gd name="connsiteY32" fmla="*/ 515690 h 539813"/>
              <a:gd name="connsiteX33" fmla="*/ 1594906 w 2311103"/>
              <a:gd name="connsiteY33" fmla="*/ 534202 h 539813"/>
              <a:gd name="connsiteX34" fmla="*/ 1664230 w 2311103"/>
              <a:gd name="connsiteY34" fmla="*/ 539357 h 539813"/>
              <a:gd name="connsiteX35" fmla="*/ 1727770 w 2311103"/>
              <a:gd name="connsiteY35" fmla="*/ 538135 h 539813"/>
              <a:gd name="connsiteX36" fmla="*/ 1783517 w 2311103"/>
              <a:gd name="connsiteY36" fmla="*/ 526797 h 539813"/>
              <a:gd name="connsiteX37" fmla="*/ 1830492 w 2311103"/>
              <a:gd name="connsiteY37" fmla="*/ 508003 h 539813"/>
              <a:gd name="connsiteX38" fmla="*/ 1885798 w 2311103"/>
              <a:gd name="connsiteY38" fmla="*/ 481247 h 539813"/>
              <a:gd name="connsiteX39" fmla="*/ 1950302 w 2311103"/>
              <a:gd name="connsiteY39" fmla="*/ 437637 h 539813"/>
              <a:gd name="connsiteX40" fmla="*/ 2001130 w 2311103"/>
              <a:gd name="connsiteY40" fmla="*/ 402117 h 539813"/>
              <a:gd name="connsiteX41" fmla="*/ 2040759 w 2311103"/>
              <a:gd name="connsiteY41" fmla="*/ 370176 h 539813"/>
              <a:gd name="connsiteX42" fmla="*/ 2080368 w 2311103"/>
              <a:gd name="connsiteY42" fmla="*/ 344078 h 539813"/>
              <a:gd name="connsiteX43" fmla="*/ 2117373 w 2311103"/>
              <a:gd name="connsiteY43" fmla="*/ 313653 h 539813"/>
              <a:gd name="connsiteX44" fmla="*/ 2159573 w 2311103"/>
              <a:gd name="connsiteY44" fmla="*/ 281591 h 539813"/>
              <a:gd name="connsiteX45" fmla="*/ 2192360 w 2311103"/>
              <a:gd name="connsiteY45" fmla="*/ 253442 h 539813"/>
              <a:gd name="connsiteX46" fmla="*/ 2229262 w 2311103"/>
              <a:gd name="connsiteY46" fmla="*/ 225138 h 539813"/>
              <a:gd name="connsiteX47" fmla="*/ 2272130 w 2311103"/>
              <a:gd name="connsiteY47" fmla="*/ 191450 h 539813"/>
              <a:gd name="connsiteX48" fmla="*/ 2311103 w 2311103"/>
              <a:gd name="connsiteY48"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418879 w 2311103"/>
              <a:gd name="connsiteY10" fmla="*/ 74034 h 539813"/>
              <a:gd name="connsiteX11" fmla="*/ 489910 w 2311103"/>
              <a:gd name="connsiteY11" fmla="*/ 37769 h 539813"/>
              <a:gd name="connsiteX12" fmla="*/ 537829 w 2311103"/>
              <a:gd name="connsiteY12" fmla="*/ 21328 h 539813"/>
              <a:gd name="connsiteX13" fmla="*/ 589398 w 2311103"/>
              <a:gd name="connsiteY13" fmla="*/ 10047 h 539813"/>
              <a:gd name="connsiteX14" fmla="*/ 627467 w 2311103"/>
              <a:gd name="connsiteY14" fmla="*/ 2800 h 539813"/>
              <a:gd name="connsiteX15" fmla="*/ 679588 w 2311103"/>
              <a:gd name="connsiteY15" fmla="*/ 0 h 539813"/>
              <a:gd name="connsiteX16" fmla="*/ 717105 w 2311103"/>
              <a:gd name="connsiteY16" fmla="*/ 2800 h 539813"/>
              <a:gd name="connsiteX17" fmla="*/ 761471 w 2311103"/>
              <a:gd name="connsiteY17" fmla="*/ 11482 h 539813"/>
              <a:gd name="connsiteX18" fmla="*/ 810027 w 2311103"/>
              <a:gd name="connsiteY18" fmla="*/ 28553 h 539813"/>
              <a:gd name="connsiteX19" fmla="*/ 857708 w 2311103"/>
              <a:gd name="connsiteY19" fmla="*/ 49778 h 539813"/>
              <a:gd name="connsiteX20" fmla="*/ 888587 w 2311103"/>
              <a:gd name="connsiteY20" fmla="*/ 66806 h 539813"/>
              <a:gd name="connsiteX21" fmla="*/ 888587 w 2311103"/>
              <a:gd name="connsiteY21" fmla="*/ 66806 h 539813"/>
              <a:gd name="connsiteX22" fmla="*/ 911026 w 2311103"/>
              <a:gd name="connsiteY22" fmla="*/ 86419 h 539813"/>
              <a:gd name="connsiteX23" fmla="*/ 970995 w 2311103"/>
              <a:gd name="connsiteY23" fmla="*/ 129637 h 539813"/>
              <a:gd name="connsiteX24" fmla="*/ 1034481 w 2311103"/>
              <a:gd name="connsiteY24" fmla="*/ 176079 h 539813"/>
              <a:gd name="connsiteX25" fmla="*/ 1086607 w 2311103"/>
              <a:gd name="connsiteY25" fmla="*/ 219256 h 539813"/>
              <a:gd name="connsiteX26" fmla="*/ 1147331 w 2311103"/>
              <a:gd name="connsiteY26" fmla="*/ 270562 h 539813"/>
              <a:gd name="connsiteX27" fmla="*/ 1191497 w 2311103"/>
              <a:gd name="connsiteY27" fmla="*/ 308136 h 539813"/>
              <a:gd name="connsiteX28" fmla="*/ 1244862 w 2311103"/>
              <a:gd name="connsiteY28" fmla="*/ 354254 h 539813"/>
              <a:gd name="connsiteX29" fmla="*/ 1296337 w 2311103"/>
              <a:gd name="connsiteY29" fmla="*/ 394913 h 539813"/>
              <a:gd name="connsiteX30" fmla="*/ 1343692 w 2311103"/>
              <a:gd name="connsiteY30" fmla="*/ 430409 h 539813"/>
              <a:gd name="connsiteX31" fmla="*/ 1401449 w 2311103"/>
              <a:gd name="connsiteY31" fmla="*/ 467208 h 539813"/>
              <a:gd name="connsiteX32" fmla="*/ 1462132 w 2311103"/>
              <a:gd name="connsiteY32" fmla="*/ 494490 h 539813"/>
              <a:gd name="connsiteX33" fmla="*/ 1520481 w 2311103"/>
              <a:gd name="connsiteY33" fmla="*/ 515690 h 539813"/>
              <a:gd name="connsiteX34" fmla="*/ 1594906 w 2311103"/>
              <a:gd name="connsiteY34" fmla="*/ 534202 h 539813"/>
              <a:gd name="connsiteX35" fmla="*/ 1664230 w 2311103"/>
              <a:gd name="connsiteY35" fmla="*/ 539357 h 539813"/>
              <a:gd name="connsiteX36" fmla="*/ 1727770 w 2311103"/>
              <a:gd name="connsiteY36" fmla="*/ 538135 h 539813"/>
              <a:gd name="connsiteX37" fmla="*/ 1783517 w 2311103"/>
              <a:gd name="connsiteY37" fmla="*/ 526797 h 539813"/>
              <a:gd name="connsiteX38" fmla="*/ 1830492 w 2311103"/>
              <a:gd name="connsiteY38" fmla="*/ 508003 h 539813"/>
              <a:gd name="connsiteX39" fmla="*/ 1885798 w 2311103"/>
              <a:gd name="connsiteY39" fmla="*/ 481247 h 539813"/>
              <a:gd name="connsiteX40" fmla="*/ 1950302 w 2311103"/>
              <a:gd name="connsiteY40" fmla="*/ 437637 h 539813"/>
              <a:gd name="connsiteX41" fmla="*/ 2001130 w 2311103"/>
              <a:gd name="connsiteY41" fmla="*/ 402117 h 539813"/>
              <a:gd name="connsiteX42" fmla="*/ 2040759 w 2311103"/>
              <a:gd name="connsiteY42" fmla="*/ 370176 h 539813"/>
              <a:gd name="connsiteX43" fmla="*/ 2080368 w 2311103"/>
              <a:gd name="connsiteY43" fmla="*/ 344078 h 539813"/>
              <a:gd name="connsiteX44" fmla="*/ 2117373 w 2311103"/>
              <a:gd name="connsiteY44" fmla="*/ 313653 h 539813"/>
              <a:gd name="connsiteX45" fmla="*/ 2159573 w 2311103"/>
              <a:gd name="connsiteY45" fmla="*/ 281591 h 539813"/>
              <a:gd name="connsiteX46" fmla="*/ 2192360 w 2311103"/>
              <a:gd name="connsiteY46" fmla="*/ 253442 h 539813"/>
              <a:gd name="connsiteX47" fmla="*/ 2229262 w 2311103"/>
              <a:gd name="connsiteY47" fmla="*/ 225138 h 539813"/>
              <a:gd name="connsiteX48" fmla="*/ 2272130 w 2311103"/>
              <a:gd name="connsiteY48" fmla="*/ 191450 h 539813"/>
              <a:gd name="connsiteX49" fmla="*/ 2311103 w 2311103"/>
              <a:gd name="connsiteY49"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418879 w 2311103"/>
              <a:gd name="connsiteY10" fmla="*/ 74034 h 539813"/>
              <a:gd name="connsiteX11" fmla="*/ 489910 w 2311103"/>
              <a:gd name="connsiteY11" fmla="*/ 37769 h 539813"/>
              <a:gd name="connsiteX12" fmla="*/ 537829 w 2311103"/>
              <a:gd name="connsiteY12" fmla="*/ 21328 h 539813"/>
              <a:gd name="connsiteX13" fmla="*/ 589398 w 2311103"/>
              <a:gd name="connsiteY13" fmla="*/ 10047 h 539813"/>
              <a:gd name="connsiteX14" fmla="*/ 627467 w 2311103"/>
              <a:gd name="connsiteY14" fmla="*/ 2800 h 539813"/>
              <a:gd name="connsiteX15" fmla="*/ 679588 w 2311103"/>
              <a:gd name="connsiteY15" fmla="*/ 0 h 539813"/>
              <a:gd name="connsiteX16" fmla="*/ 717105 w 2311103"/>
              <a:gd name="connsiteY16" fmla="*/ 2800 h 539813"/>
              <a:gd name="connsiteX17" fmla="*/ 761471 w 2311103"/>
              <a:gd name="connsiteY17" fmla="*/ 11482 h 539813"/>
              <a:gd name="connsiteX18" fmla="*/ 810027 w 2311103"/>
              <a:gd name="connsiteY18" fmla="*/ 28553 h 539813"/>
              <a:gd name="connsiteX19" fmla="*/ 857708 w 2311103"/>
              <a:gd name="connsiteY19" fmla="*/ 49778 h 539813"/>
              <a:gd name="connsiteX20" fmla="*/ 888587 w 2311103"/>
              <a:gd name="connsiteY20" fmla="*/ 66806 h 539813"/>
              <a:gd name="connsiteX21" fmla="*/ 888587 w 2311103"/>
              <a:gd name="connsiteY21" fmla="*/ 66806 h 539813"/>
              <a:gd name="connsiteX22" fmla="*/ 911026 w 2311103"/>
              <a:gd name="connsiteY22" fmla="*/ 86419 h 539813"/>
              <a:gd name="connsiteX23" fmla="*/ 943149 w 2311103"/>
              <a:gd name="connsiteY23" fmla="*/ 105547 h 539813"/>
              <a:gd name="connsiteX24" fmla="*/ 970995 w 2311103"/>
              <a:gd name="connsiteY24" fmla="*/ 129637 h 539813"/>
              <a:gd name="connsiteX25" fmla="*/ 1034481 w 2311103"/>
              <a:gd name="connsiteY25" fmla="*/ 176079 h 539813"/>
              <a:gd name="connsiteX26" fmla="*/ 1086607 w 2311103"/>
              <a:gd name="connsiteY26" fmla="*/ 219256 h 539813"/>
              <a:gd name="connsiteX27" fmla="*/ 1147331 w 2311103"/>
              <a:gd name="connsiteY27" fmla="*/ 270562 h 539813"/>
              <a:gd name="connsiteX28" fmla="*/ 1191497 w 2311103"/>
              <a:gd name="connsiteY28" fmla="*/ 308136 h 539813"/>
              <a:gd name="connsiteX29" fmla="*/ 1244862 w 2311103"/>
              <a:gd name="connsiteY29" fmla="*/ 354254 h 539813"/>
              <a:gd name="connsiteX30" fmla="*/ 1296337 w 2311103"/>
              <a:gd name="connsiteY30" fmla="*/ 394913 h 539813"/>
              <a:gd name="connsiteX31" fmla="*/ 1343692 w 2311103"/>
              <a:gd name="connsiteY31" fmla="*/ 430409 h 539813"/>
              <a:gd name="connsiteX32" fmla="*/ 1401449 w 2311103"/>
              <a:gd name="connsiteY32" fmla="*/ 467208 h 539813"/>
              <a:gd name="connsiteX33" fmla="*/ 1462132 w 2311103"/>
              <a:gd name="connsiteY33" fmla="*/ 494490 h 539813"/>
              <a:gd name="connsiteX34" fmla="*/ 1520481 w 2311103"/>
              <a:gd name="connsiteY34" fmla="*/ 515690 h 539813"/>
              <a:gd name="connsiteX35" fmla="*/ 1594906 w 2311103"/>
              <a:gd name="connsiteY35" fmla="*/ 534202 h 539813"/>
              <a:gd name="connsiteX36" fmla="*/ 1664230 w 2311103"/>
              <a:gd name="connsiteY36" fmla="*/ 539357 h 539813"/>
              <a:gd name="connsiteX37" fmla="*/ 1727770 w 2311103"/>
              <a:gd name="connsiteY37" fmla="*/ 538135 h 539813"/>
              <a:gd name="connsiteX38" fmla="*/ 1783517 w 2311103"/>
              <a:gd name="connsiteY38" fmla="*/ 526797 h 539813"/>
              <a:gd name="connsiteX39" fmla="*/ 1830492 w 2311103"/>
              <a:gd name="connsiteY39" fmla="*/ 508003 h 539813"/>
              <a:gd name="connsiteX40" fmla="*/ 1885798 w 2311103"/>
              <a:gd name="connsiteY40" fmla="*/ 481247 h 539813"/>
              <a:gd name="connsiteX41" fmla="*/ 1950302 w 2311103"/>
              <a:gd name="connsiteY41" fmla="*/ 437637 h 539813"/>
              <a:gd name="connsiteX42" fmla="*/ 2001130 w 2311103"/>
              <a:gd name="connsiteY42" fmla="*/ 402117 h 539813"/>
              <a:gd name="connsiteX43" fmla="*/ 2040759 w 2311103"/>
              <a:gd name="connsiteY43" fmla="*/ 370176 h 539813"/>
              <a:gd name="connsiteX44" fmla="*/ 2080368 w 2311103"/>
              <a:gd name="connsiteY44" fmla="*/ 344078 h 539813"/>
              <a:gd name="connsiteX45" fmla="*/ 2117373 w 2311103"/>
              <a:gd name="connsiteY45" fmla="*/ 313653 h 539813"/>
              <a:gd name="connsiteX46" fmla="*/ 2159573 w 2311103"/>
              <a:gd name="connsiteY46" fmla="*/ 281591 h 539813"/>
              <a:gd name="connsiteX47" fmla="*/ 2192360 w 2311103"/>
              <a:gd name="connsiteY47" fmla="*/ 253442 h 539813"/>
              <a:gd name="connsiteX48" fmla="*/ 2229262 w 2311103"/>
              <a:gd name="connsiteY48" fmla="*/ 225138 h 539813"/>
              <a:gd name="connsiteX49" fmla="*/ 2272130 w 2311103"/>
              <a:gd name="connsiteY49" fmla="*/ 191450 h 539813"/>
              <a:gd name="connsiteX50" fmla="*/ 2311103 w 2311103"/>
              <a:gd name="connsiteY50"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418879 w 2311103"/>
              <a:gd name="connsiteY10" fmla="*/ 74034 h 539813"/>
              <a:gd name="connsiteX11" fmla="*/ 448191 w 2311103"/>
              <a:gd name="connsiteY11" fmla="*/ 53331 h 539813"/>
              <a:gd name="connsiteX12" fmla="*/ 489910 w 2311103"/>
              <a:gd name="connsiteY12" fmla="*/ 37769 h 539813"/>
              <a:gd name="connsiteX13" fmla="*/ 537829 w 2311103"/>
              <a:gd name="connsiteY13" fmla="*/ 21328 h 539813"/>
              <a:gd name="connsiteX14" fmla="*/ 589398 w 2311103"/>
              <a:gd name="connsiteY14" fmla="*/ 10047 h 539813"/>
              <a:gd name="connsiteX15" fmla="*/ 627467 w 2311103"/>
              <a:gd name="connsiteY15" fmla="*/ 2800 h 539813"/>
              <a:gd name="connsiteX16" fmla="*/ 679588 w 2311103"/>
              <a:gd name="connsiteY16" fmla="*/ 0 h 539813"/>
              <a:gd name="connsiteX17" fmla="*/ 717105 w 2311103"/>
              <a:gd name="connsiteY17" fmla="*/ 2800 h 539813"/>
              <a:gd name="connsiteX18" fmla="*/ 761471 w 2311103"/>
              <a:gd name="connsiteY18" fmla="*/ 11482 h 539813"/>
              <a:gd name="connsiteX19" fmla="*/ 810027 w 2311103"/>
              <a:gd name="connsiteY19" fmla="*/ 28553 h 539813"/>
              <a:gd name="connsiteX20" fmla="*/ 857708 w 2311103"/>
              <a:gd name="connsiteY20" fmla="*/ 49778 h 539813"/>
              <a:gd name="connsiteX21" fmla="*/ 888587 w 2311103"/>
              <a:gd name="connsiteY21" fmla="*/ 66806 h 539813"/>
              <a:gd name="connsiteX22" fmla="*/ 888587 w 2311103"/>
              <a:gd name="connsiteY22" fmla="*/ 66806 h 539813"/>
              <a:gd name="connsiteX23" fmla="*/ 911026 w 2311103"/>
              <a:gd name="connsiteY23" fmla="*/ 86419 h 539813"/>
              <a:gd name="connsiteX24" fmla="*/ 943149 w 2311103"/>
              <a:gd name="connsiteY24" fmla="*/ 105547 h 539813"/>
              <a:gd name="connsiteX25" fmla="*/ 970995 w 2311103"/>
              <a:gd name="connsiteY25" fmla="*/ 129637 h 539813"/>
              <a:gd name="connsiteX26" fmla="*/ 1034481 w 2311103"/>
              <a:gd name="connsiteY26" fmla="*/ 176079 h 539813"/>
              <a:gd name="connsiteX27" fmla="*/ 1086607 w 2311103"/>
              <a:gd name="connsiteY27" fmla="*/ 219256 h 539813"/>
              <a:gd name="connsiteX28" fmla="*/ 1147331 w 2311103"/>
              <a:gd name="connsiteY28" fmla="*/ 270562 h 539813"/>
              <a:gd name="connsiteX29" fmla="*/ 1191497 w 2311103"/>
              <a:gd name="connsiteY29" fmla="*/ 308136 h 539813"/>
              <a:gd name="connsiteX30" fmla="*/ 1244862 w 2311103"/>
              <a:gd name="connsiteY30" fmla="*/ 354254 h 539813"/>
              <a:gd name="connsiteX31" fmla="*/ 1296337 w 2311103"/>
              <a:gd name="connsiteY31" fmla="*/ 394913 h 539813"/>
              <a:gd name="connsiteX32" fmla="*/ 1343692 w 2311103"/>
              <a:gd name="connsiteY32" fmla="*/ 430409 h 539813"/>
              <a:gd name="connsiteX33" fmla="*/ 1401449 w 2311103"/>
              <a:gd name="connsiteY33" fmla="*/ 467208 h 539813"/>
              <a:gd name="connsiteX34" fmla="*/ 1462132 w 2311103"/>
              <a:gd name="connsiteY34" fmla="*/ 494490 h 539813"/>
              <a:gd name="connsiteX35" fmla="*/ 1520481 w 2311103"/>
              <a:gd name="connsiteY35" fmla="*/ 515690 h 539813"/>
              <a:gd name="connsiteX36" fmla="*/ 1594906 w 2311103"/>
              <a:gd name="connsiteY36" fmla="*/ 534202 h 539813"/>
              <a:gd name="connsiteX37" fmla="*/ 1664230 w 2311103"/>
              <a:gd name="connsiteY37" fmla="*/ 539357 h 539813"/>
              <a:gd name="connsiteX38" fmla="*/ 1727770 w 2311103"/>
              <a:gd name="connsiteY38" fmla="*/ 538135 h 539813"/>
              <a:gd name="connsiteX39" fmla="*/ 1783517 w 2311103"/>
              <a:gd name="connsiteY39" fmla="*/ 526797 h 539813"/>
              <a:gd name="connsiteX40" fmla="*/ 1830492 w 2311103"/>
              <a:gd name="connsiteY40" fmla="*/ 508003 h 539813"/>
              <a:gd name="connsiteX41" fmla="*/ 1885798 w 2311103"/>
              <a:gd name="connsiteY41" fmla="*/ 481247 h 539813"/>
              <a:gd name="connsiteX42" fmla="*/ 1950302 w 2311103"/>
              <a:gd name="connsiteY42" fmla="*/ 437637 h 539813"/>
              <a:gd name="connsiteX43" fmla="*/ 2001130 w 2311103"/>
              <a:gd name="connsiteY43" fmla="*/ 402117 h 539813"/>
              <a:gd name="connsiteX44" fmla="*/ 2040759 w 2311103"/>
              <a:gd name="connsiteY44" fmla="*/ 370176 h 539813"/>
              <a:gd name="connsiteX45" fmla="*/ 2080368 w 2311103"/>
              <a:gd name="connsiteY45" fmla="*/ 344078 h 539813"/>
              <a:gd name="connsiteX46" fmla="*/ 2117373 w 2311103"/>
              <a:gd name="connsiteY46" fmla="*/ 313653 h 539813"/>
              <a:gd name="connsiteX47" fmla="*/ 2159573 w 2311103"/>
              <a:gd name="connsiteY47" fmla="*/ 281591 h 539813"/>
              <a:gd name="connsiteX48" fmla="*/ 2192360 w 2311103"/>
              <a:gd name="connsiteY48" fmla="*/ 253442 h 539813"/>
              <a:gd name="connsiteX49" fmla="*/ 2229262 w 2311103"/>
              <a:gd name="connsiteY49" fmla="*/ 225138 h 539813"/>
              <a:gd name="connsiteX50" fmla="*/ 2272130 w 2311103"/>
              <a:gd name="connsiteY50" fmla="*/ 191450 h 539813"/>
              <a:gd name="connsiteX51" fmla="*/ 2311103 w 2311103"/>
              <a:gd name="connsiteY51"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48191 w 2311103"/>
              <a:gd name="connsiteY12" fmla="*/ 53331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0995 w 2311103"/>
              <a:gd name="connsiteY26" fmla="*/ 129637 h 539813"/>
              <a:gd name="connsiteX27" fmla="*/ 1034481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0302 w 2311103"/>
              <a:gd name="connsiteY43" fmla="*/ 437637 h 539813"/>
              <a:gd name="connsiteX44" fmla="*/ 2001130 w 2311103"/>
              <a:gd name="connsiteY44" fmla="*/ 402117 h 539813"/>
              <a:gd name="connsiteX45" fmla="*/ 2040759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55986 w 2311103"/>
              <a:gd name="connsiteY12" fmla="*/ 55016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0995 w 2311103"/>
              <a:gd name="connsiteY26" fmla="*/ 129637 h 539813"/>
              <a:gd name="connsiteX27" fmla="*/ 1034481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0302 w 2311103"/>
              <a:gd name="connsiteY43" fmla="*/ 437637 h 539813"/>
              <a:gd name="connsiteX44" fmla="*/ 2001130 w 2311103"/>
              <a:gd name="connsiteY44" fmla="*/ 402117 h 539813"/>
              <a:gd name="connsiteX45" fmla="*/ 2040759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55986 w 2311103"/>
              <a:gd name="connsiteY12" fmla="*/ 55016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4892 w 2311103"/>
              <a:gd name="connsiteY26" fmla="*/ 129637 h 539813"/>
              <a:gd name="connsiteX27" fmla="*/ 1034481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0302 w 2311103"/>
              <a:gd name="connsiteY43" fmla="*/ 437637 h 539813"/>
              <a:gd name="connsiteX44" fmla="*/ 2001130 w 2311103"/>
              <a:gd name="connsiteY44" fmla="*/ 402117 h 539813"/>
              <a:gd name="connsiteX45" fmla="*/ 2040759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55986 w 2311103"/>
              <a:gd name="connsiteY12" fmla="*/ 55016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4892 w 2311103"/>
              <a:gd name="connsiteY26" fmla="*/ 129637 h 539813"/>
              <a:gd name="connsiteX27" fmla="*/ 1030584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0302 w 2311103"/>
              <a:gd name="connsiteY43" fmla="*/ 437637 h 539813"/>
              <a:gd name="connsiteX44" fmla="*/ 2001130 w 2311103"/>
              <a:gd name="connsiteY44" fmla="*/ 402117 h 539813"/>
              <a:gd name="connsiteX45" fmla="*/ 2040759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55986 w 2311103"/>
              <a:gd name="connsiteY12" fmla="*/ 55016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4892 w 2311103"/>
              <a:gd name="connsiteY26" fmla="*/ 129637 h 539813"/>
              <a:gd name="connsiteX27" fmla="*/ 1030584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0302 w 2311103"/>
              <a:gd name="connsiteY43" fmla="*/ 437637 h 539813"/>
              <a:gd name="connsiteX44" fmla="*/ 2001130 w 2311103"/>
              <a:gd name="connsiteY44" fmla="*/ 402117 h 539813"/>
              <a:gd name="connsiteX45" fmla="*/ 2048554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55986 w 2311103"/>
              <a:gd name="connsiteY12" fmla="*/ 55016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4892 w 2311103"/>
              <a:gd name="connsiteY26" fmla="*/ 129637 h 539813"/>
              <a:gd name="connsiteX27" fmla="*/ 1030584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0302 w 2311103"/>
              <a:gd name="connsiteY43" fmla="*/ 437637 h 539813"/>
              <a:gd name="connsiteX44" fmla="*/ 2001130 w 2311103"/>
              <a:gd name="connsiteY44" fmla="*/ 402117 h 539813"/>
              <a:gd name="connsiteX45" fmla="*/ 2048554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55986 w 2311103"/>
              <a:gd name="connsiteY12" fmla="*/ 55016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4892 w 2311103"/>
              <a:gd name="connsiteY26" fmla="*/ 129637 h 539813"/>
              <a:gd name="connsiteX27" fmla="*/ 1030584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0302 w 2311103"/>
              <a:gd name="connsiteY43" fmla="*/ 437637 h 539813"/>
              <a:gd name="connsiteX44" fmla="*/ 2005027 w 2311103"/>
              <a:gd name="connsiteY44" fmla="*/ 403801 h 539813"/>
              <a:gd name="connsiteX45" fmla="*/ 2048554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311103"/>
              <a:gd name="connsiteY0" fmla="*/ 396943 h 539813"/>
              <a:gd name="connsiteX1" fmla="*/ 38973 w 2311103"/>
              <a:gd name="connsiteY1" fmla="*/ 354834 h 539813"/>
              <a:gd name="connsiteX2" fmla="*/ 85202 w 2311103"/>
              <a:gd name="connsiteY2" fmla="*/ 313993 h 539813"/>
              <a:gd name="connsiteX3" fmla="*/ 132509 w 2311103"/>
              <a:gd name="connsiteY3" fmla="*/ 275668 h 539813"/>
              <a:gd name="connsiteX4" fmla="*/ 171336 w 2311103"/>
              <a:gd name="connsiteY4" fmla="*/ 246913 h 539813"/>
              <a:gd name="connsiteX5" fmla="*/ 218249 w 2311103"/>
              <a:gd name="connsiteY5" fmla="*/ 213346 h 539813"/>
              <a:gd name="connsiteX6" fmla="*/ 264389 w 2311103"/>
              <a:gd name="connsiteY6" fmla="*/ 178138 h 539813"/>
              <a:gd name="connsiteX7" fmla="*/ 296196 w 2311103"/>
              <a:gd name="connsiteY7" fmla="*/ 154394 h 539813"/>
              <a:gd name="connsiteX8" fmla="*/ 325019 w 2311103"/>
              <a:gd name="connsiteY8" fmla="*/ 136315 h 539813"/>
              <a:gd name="connsiteX9" fmla="*/ 366347 w 2311103"/>
              <a:gd name="connsiteY9" fmla="*/ 107231 h 539813"/>
              <a:gd name="connsiteX10" fmla="*/ 393629 w 2311103"/>
              <a:gd name="connsiteY10" fmla="*/ 92072 h 539813"/>
              <a:gd name="connsiteX11" fmla="*/ 418879 w 2311103"/>
              <a:gd name="connsiteY11" fmla="*/ 74034 h 539813"/>
              <a:gd name="connsiteX12" fmla="*/ 455986 w 2311103"/>
              <a:gd name="connsiteY12" fmla="*/ 55016 h 539813"/>
              <a:gd name="connsiteX13" fmla="*/ 489910 w 2311103"/>
              <a:gd name="connsiteY13" fmla="*/ 37769 h 539813"/>
              <a:gd name="connsiteX14" fmla="*/ 537829 w 2311103"/>
              <a:gd name="connsiteY14" fmla="*/ 21328 h 539813"/>
              <a:gd name="connsiteX15" fmla="*/ 589398 w 2311103"/>
              <a:gd name="connsiteY15" fmla="*/ 10047 h 539813"/>
              <a:gd name="connsiteX16" fmla="*/ 627467 w 2311103"/>
              <a:gd name="connsiteY16" fmla="*/ 2800 h 539813"/>
              <a:gd name="connsiteX17" fmla="*/ 679588 w 2311103"/>
              <a:gd name="connsiteY17" fmla="*/ 0 h 539813"/>
              <a:gd name="connsiteX18" fmla="*/ 717105 w 2311103"/>
              <a:gd name="connsiteY18" fmla="*/ 2800 h 539813"/>
              <a:gd name="connsiteX19" fmla="*/ 761471 w 2311103"/>
              <a:gd name="connsiteY19" fmla="*/ 11482 h 539813"/>
              <a:gd name="connsiteX20" fmla="*/ 810027 w 2311103"/>
              <a:gd name="connsiteY20" fmla="*/ 28553 h 539813"/>
              <a:gd name="connsiteX21" fmla="*/ 857708 w 2311103"/>
              <a:gd name="connsiteY21" fmla="*/ 49778 h 539813"/>
              <a:gd name="connsiteX22" fmla="*/ 888587 w 2311103"/>
              <a:gd name="connsiteY22" fmla="*/ 66806 h 539813"/>
              <a:gd name="connsiteX23" fmla="*/ 888587 w 2311103"/>
              <a:gd name="connsiteY23" fmla="*/ 66806 h 539813"/>
              <a:gd name="connsiteX24" fmla="*/ 911026 w 2311103"/>
              <a:gd name="connsiteY24" fmla="*/ 86419 h 539813"/>
              <a:gd name="connsiteX25" fmla="*/ 943149 w 2311103"/>
              <a:gd name="connsiteY25" fmla="*/ 105547 h 539813"/>
              <a:gd name="connsiteX26" fmla="*/ 974892 w 2311103"/>
              <a:gd name="connsiteY26" fmla="*/ 129637 h 539813"/>
              <a:gd name="connsiteX27" fmla="*/ 1030584 w 2311103"/>
              <a:gd name="connsiteY27" fmla="*/ 176079 h 539813"/>
              <a:gd name="connsiteX28" fmla="*/ 1086607 w 2311103"/>
              <a:gd name="connsiteY28" fmla="*/ 219256 h 539813"/>
              <a:gd name="connsiteX29" fmla="*/ 1147331 w 2311103"/>
              <a:gd name="connsiteY29" fmla="*/ 270562 h 539813"/>
              <a:gd name="connsiteX30" fmla="*/ 1191497 w 2311103"/>
              <a:gd name="connsiteY30" fmla="*/ 308136 h 539813"/>
              <a:gd name="connsiteX31" fmla="*/ 1244862 w 2311103"/>
              <a:gd name="connsiteY31" fmla="*/ 354254 h 539813"/>
              <a:gd name="connsiteX32" fmla="*/ 1296337 w 2311103"/>
              <a:gd name="connsiteY32" fmla="*/ 394913 h 539813"/>
              <a:gd name="connsiteX33" fmla="*/ 1343692 w 2311103"/>
              <a:gd name="connsiteY33" fmla="*/ 430409 h 539813"/>
              <a:gd name="connsiteX34" fmla="*/ 1401449 w 2311103"/>
              <a:gd name="connsiteY34" fmla="*/ 467208 h 539813"/>
              <a:gd name="connsiteX35" fmla="*/ 1462132 w 2311103"/>
              <a:gd name="connsiteY35" fmla="*/ 494490 h 539813"/>
              <a:gd name="connsiteX36" fmla="*/ 1520481 w 2311103"/>
              <a:gd name="connsiteY36" fmla="*/ 515690 h 539813"/>
              <a:gd name="connsiteX37" fmla="*/ 1594906 w 2311103"/>
              <a:gd name="connsiteY37" fmla="*/ 534202 h 539813"/>
              <a:gd name="connsiteX38" fmla="*/ 1664230 w 2311103"/>
              <a:gd name="connsiteY38" fmla="*/ 539357 h 539813"/>
              <a:gd name="connsiteX39" fmla="*/ 1727770 w 2311103"/>
              <a:gd name="connsiteY39" fmla="*/ 538135 h 539813"/>
              <a:gd name="connsiteX40" fmla="*/ 1783517 w 2311103"/>
              <a:gd name="connsiteY40" fmla="*/ 526797 h 539813"/>
              <a:gd name="connsiteX41" fmla="*/ 1830492 w 2311103"/>
              <a:gd name="connsiteY41" fmla="*/ 508003 h 539813"/>
              <a:gd name="connsiteX42" fmla="*/ 1885798 w 2311103"/>
              <a:gd name="connsiteY42" fmla="*/ 481247 h 539813"/>
              <a:gd name="connsiteX43" fmla="*/ 1954200 w 2311103"/>
              <a:gd name="connsiteY43" fmla="*/ 439322 h 539813"/>
              <a:gd name="connsiteX44" fmla="*/ 2005027 w 2311103"/>
              <a:gd name="connsiteY44" fmla="*/ 403801 h 539813"/>
              <a:gd name="connsiteX45" fmla="*/ 2048554 w 2311103"/>
              <a:gd name="connsiteY45" fmla="*/ 370176 h 539813"/>
              <a:gd name="connsiteX46" fmla="*/ 2080368 w 2311103"/>
              <a:gd name="connsiteY46" fmla="*/ 344078 h 539813"/>
              <a:gd name="connsiteX47" fmla="*/ 2117373 w 2311103"/>
              <a:gd name="connsiteY47" fmla="*/ 313653 h 539813"/>
              <a:gd name="connsiteX48" fmla="*/ 2159573 w 2311103"/>
              <a:gd name="connsiteY48" fmla="*/ 281591 h 539813"/>
              <a:gd name="connsiteX49" fmla="*/ 2192360 w 2311103"/>
              <a:gd name="connsiteY49" fmla="*/ 253442 h 539813"/>
              <a:gd name="connsiteX50" fmla="*/ 2229262 w 2311103"/>
              <a:gd name="connsiteY50" fmla="*/ 225138 h 539813"/>
              <a:gd name="connsiteX51" fmla="*/ 2272130 w 2311103"/>
              <a:gd name="connsiteY51" fmla="*/ 191450 h 539813"/>
              <a:gd name="connsiteX52" fmla="*/ 2311103 w 2311103"/>
              <a:gd name="connsiteY52" fmla="*/ 157763 h 539813"/>
              <a:gd name="connsiteX0" fmla="*/ 0 w 2272130"/>
              <a:gd name="connsiteY0" fmla="*/ 354834 h 539813"/>
              <a:gd name="connsiteX1" fmla="*/ 46229 w 2272130"/>
              <a:gd name="connsiteY1" fmla="*/ 313993 h 539813"/>
              <a:gd name="connsiteX2" fmla="*/ 93536 w 2272130"/>
              <a:gd name="connsiteY2" fmla="*/ 275668 h 539813"/>
              <a:gd name="connsiteX3" fmla="*/ 132363 w 2272130"/>
              <a:gd name="connsiteY3" fmla="*/ 246913 h 539813"/>
              <a:gd name="connsiteX4" fmla="*/ 179276 w 2272130"/>
              <a:gd name="connsiteY4" fmla="*/ 213346 h 539813"/>
              <a:gd name="connsiteX5" fmla="*/ 225416 w 2272130"/>
              <a:gd name="connsiteY5" fmla="*/ 178138 h 539813"/>
              <a:gd name="connsiteX6" fmla="*/ 257223 w 2272130"/>
              <a:gd name="connsiteY6" fmla="*/ 154394 h 539813"/>
              <a:gd name="connsiteX7" fmla="*/ 286046 w 2272130"/>
              <a:gd name="connsiteY7" fmla="*/ 136315 h 539813"/>
              <a:gd name="connsiteX8" fmla="*/ 327374 w 2272130"/>
              <a:gd name="connsiteY8" fmla="*/ 107231 h 539813"/>
              <a:gd name="connsiteX9" fmla="*/ 354656 w 2272130"/>
              <a:gd name="connsiteY9" fmla="*/ 92072 h 539813"/>
              <a:gd name="connsiteX10" fmla="*/ 379906 w 2272130"/>
              <a:gd name="connsiteY10" fmla="*/ 74034 h 539813"/>
              <a:gd name="connsiteX11" fmla="*/ 417013 w 2272130"/>
              <a:gd name="connsiteY11" fmla="*/ 55016 h 539813"/>
              <a:gd name="connsiteX12" fmla="*/ 450937 w 2272130"/>
              <a:gd name="connsiteY12" fmla="*/ 37769 h 539813"/>
              <a:gd name="connsiteX13" fmla="*/ 498856 w 2272130"/>
              <a:gd name="connsiteY13" fmla="*/ 21328 h 539813"/>
              <a:gd name="connsiteX14" fmla="*/ 550425 w 2272130"/>
              <a:gd name="connsiteY14" fmla="*/ 10047 h 539813"/>
              <a:gd name="connsiteX15" fmla="*/ 588494 w 2272130"/>
              <a:gd name="connsiteY15" fmla="*/ 2800 h 539813"/>
              <a:gd name="connsiteX16" fmla="*/ 640615 w 2272130"/>
              <a:gd name="connsiteY16" fmla="*/ 0 h 539813"/>
              <a:gd name="connsiteX17" fmla="*/ 678132 w 2272130"/>
              <a:gd name="connsiteY17" fmla="*/ 2800 h 539813"/>
              <a:gd name="connsiteX18" fmla="*/ 722498 w 2272130"/>
              <a:gd name="connsiteY18" fmla="*/ 11482 h 539813"/>
              <a:gd name="connsiteX19" fmla="*/ 771054 w 2272130"/>
              <a:gd name="connsiteY19" fmla="*/ 28553 h 539813"/>
              <a:gd name="connsiteX20" fmla="*/ 818735 w 2272130"/>
              <a:gd name="connsiteY20" fmla="*/ 49778 h 539813"/>
              <a:gd name="connsiteX21" fmla="*/ 849614 w 2272130"/>
              <a:gd name="connsiteY21" fmla="*/ 66806 h 539813"/>
              <a:gd name="connsiteX22" fmla="*/ 849614 w 2272130"/>
              <a:gd name="connsiteY22" fmla="*/ 66806 h 539813"/>
              <a:gd name="connsiteX23" fmla="*/ 872053 w 2272130"/>
              <a:gd name="connsiteY23" fmla="*/ 86419 h 539813"/>
              <a:gd name="connsiteX24" fmla="*/ 904176 w 2272130"/>
              <a:gd name="connsiteY24" fmla="*/ 105547 h 539813"/>
              <a:gd name="connsiteX25" fmla="*/ 935919 w 2272130"/>
              <a:gd name="connsiteY25" fmla="*/ 129637 h 539813"/>
              <a:gd name="connsiteX26" fmla="*/ 991611 w 2272130"/>
              <a:gd name="connsiteY26" fmla="*/ 176079 h 539813"/>
              <a:gd name="connsiteX27" fmla="*/ 1047634 w 2272130"/>
              <a:gd name="connsiteY27" fmla="*/ 219256 h 539813"/>
              <a:gd name="connsiteX28" fmla="*/ 1108358 w 2272130"/>
              <a:gd name="connsiteY28" fmla="*/ 270562 h 539813"/>
              <a:gd name="connsiteX29" fmla="*/ 1152524 w 2272130"/>
              <a:gd name="connsiteY29" fmla="*/ 308136 h 539813"/>
              <a:gd name="connsiteX30" fmla="*/ 1205889 w 2272130"/>
              <a:gd name="connsiteY30" fmla="*/ 354254 h 539813"/>
              <a:gd name="connsiteX31" fmla="*/ 1257364 w 2272130"/>
              <a:gd name="connsiteY31" fmla="*/ 394913 h 539813"/>
              <a:gd name="connsiteX32" fmla="*/ 1304719 w 2272130"/>
              <a:gd name="connsiteY32" fmla="*/ 430409 h 539813"/>
              <a:gd name="connsiteX33" fmla="*/ 1362476 w 2272130"/>
              <a:gd name="connsiteY33" fmla="*/ 467208 h 539813"/>
              <a:gd name="connsiteX34" fmla="*/ 1423159 w 2272130"/>
              <a:gd name="connsiteY34" fmla="*/ 494490 h 539813"/>
              <a:gd name="connsiteX35" fmla="*/ 1481508 w 2272130"/>
              <a:gd name="connsiteY35" fmla="*/ 515690 h 539813"/>
              <a:gd name="connsiteX36" fmla="*/ 1555933 w 2272130"/>
              <a:gd name="connsiteY36" fmla="*/ 534202 h 539813"/>
              <a:gd name="connsiteX37" fmla="*/ 1625257 w 2272130"/>
              <a:gd name="connsiteY37" fmla="*/ 539357 h 539813"/>
              <a:gd name="connsiteX38" fmla="*/ 1688797 w 2272130"/>
              <a:gd name="connsiteY38" fmla="*/ 538135 h 539813"/>
              <a:gd name="connsiteX39" fmla="*/ 1744544 w 2272130"/>
              <a:gd name="connsiteY39" fmla="*/ 526797 h 539813"/>
              <a:gd name="connsiteX40" fmla="*/ 1791519 w 2272130"/>
              <a:gd name="connsiteY40" fmla="*/ 508003 h 539813"/>
              <a:gd name="connsiteX41" fmla="*/ 1846825 w 2272130"/>
              <a:gd name="connsiteY41" fmla="*/ 481247 h 539813"/>
              <a:gd name="connsiteX42" fmla="*/ 1915227 w 2272130"/>
              <a:gd name="connsiteY42" fmla="*/ 439322 h 539813"/>
              <a:gd name="connsiteX43" fmla="*/ 1966054 w 2272130"/>
              <a:gd name="connsiteY43" fmla="*/ 403801 h 539813"/>
              <a:gd name="connsiteX44" fmla="*/ 2009581 w 2272130"/>
              <a:gd name="connsiteY44" fmla="*/ 370176 h 539813"/>
              <a:gd name="connsiteX45" fmla="*/ 2041395 w 2272130"/>
              <a:gd name="connsiteY45" fmla="*/ 344078 h 539813"/>
              <a:gd name="connsiteX46" fmla="*/ 2078400 w 2272130"/>
              <a:gd name="connsiteY46" fmla="*/ 313653 h 539813"/>
              <a:gd name="connsiteX47" fmla="*/ 2120600 w 2272130"/>
              <a:gd name="connsiteY47" fmla="*/ 281591 h 539813"/>
              <a:gd name="connsiteX48" fmla="*/ 2153387 w 2272130"/>
              <a:gd name="connsiteY48" fmla="*/ 253442 h 539813"/>
              <a:gd name="connsiteX49" fmla="*/ 2190289 w 2272130"/>
              <a:gd name="connsiteY49" fmla="*/ 225138 h 539813"/>
              <a:gd name="connsiteX50" fmla="*/ 2233157 w 2272130"/>
              <a:gd name="connsiteY50" fmla="*/ 191450 h 539813"/>
              <a:gd name="connsiteX51" fmla="*/ 2272130 w 2272130"/>
              <a:gd name="connsiteY51" fmla="*/ 157763 h 539813"/>
              <a:gd name="connsiteX0" fmla="*/ 0 w 2225901"/>
              <a:gd name="connsiteY0" fmla="*/ 313993 h 539813"/>
              <a:gd name="connsiteX1" fmla="*/ 47307 w 2225901"/>
              <a:gd name="connsiteY1" fmla="*/ 275668 h 539813"/>
              <a:gd name="connsiteX2" fmla="*/ 86134 w 2225901"/>
              <a:gd name="connsiteY2" fmla="*/ 246913 h 539813"/>
              <a:gd name="connsiteX3" fmla="*/ 133047 w 2225901"/>
              <a:gd name="connsiteY3" fmla="*/ 213346 h 539813"/>
              <a:gd name="connsiteX4" fmla="*/ 179187 w 2225901"/>
              <a:gd name="connsiteY4" fmla="*/ 178138 h 539813"/>
              <a:gd name="connsiteX5" fmla="*/ 210994 w 2225901"/>
              <a:gd name="connsiteY5" fmla="*/ 154394 h 539813"/>
              <a:gd name="connsiteX6" fmla="*/ 239817 w 2225901"/>
              <a:gd name="connsiteY6" fmla="*/ 136315 h 539813"/>
              <a:gd name="connsiteX7" fmla="*/ 281145 w 2225901"/>
              <a:gd name="connsiteY7" fmla="*/ 107231 h 539813"/>
              <a:gd name="connsiteX8" fmla="*/ 308427 w 2225901"/>
              <a:gd name="connsiteY8" fmla="*/ 92072 h 539813"/>
              <a:gd name="connsiteX9" fmla="*/ 333677 w 2225901"/>
              <a:gd name="connsiteY9" fmla="*/ 74034 h 539813"/>
              <a:gd name="connsiteX10" fmla="*/ 370784 w 2225901"/>
              <a:gd name="connsiteY10" fmla="*/ 55016 h 539813"/>
              <a:gd name="connsiteX11" fmla="*/ 404708 w 2225901"/>
              <a:gd name="connsiteY11" fmla="*/ 37769 h 539813"/>
              <a:gd name="connsiteX12" fmla="*/ 452627 w 2225901"/>
              <a:gd name="connsiteY12" fmla="*/ 21328 h 539813"/>
              <a:gd name="connsiteX13" fmla="*/ 504196 w 2225901"/>
              <a:gd name="connsiteY13" fmla="*/ 10047 h 539813"/>
              <a:gd name="connsiteX14" fmla="*/ 542265 w 2225901"/>
              <a:gd name="connsiteY14" fmla="*/ 2800 h 539813"/>
              <a:gd name="connsiteX15" fmla="*/ 594386 w 2225901"/>
              <a:gd name="connsiteY15" fmla="*/ 0 h 539813"/>
              <a:gd name="connsiteX16" fmla="*/ 631903 w 2225901"/>
              <a:gd name="connsiteY16" fmla="*/ 2800 h 539813"/>
              <a:gd name="connsiteX17" fmla="*/ 676269 w 2225901"/>
              <a:gd name="connsiteY17" fmla="*/ 11482 h 539813"/>
              <a:gd name="connsiteX18" fmla="*/ 724825 w 2225901"/>
              <a:gd name="connsiteY18" fmla="*/ 28553 h 539813"/>
              <a:gd name="connsiteX19" fmla="*/ 772506 w 2225901"/>
              <a:gd name="connsiteY19" fmla="*/ 49778 h 539813"/>
              <a:gd name="connsiteX20" fmla="*/ 803385 w 2225901"/>
              <a:gd name="connsiteY20" fmla="*/ 66806 h 539813"/>
              <a:gd name="connsiteX21" fmla="*/ 803385 w 2225901"/>
              <a:gd name="connsiteY21" fmla="*/ 66806 h 539813"/>
              <a:gd name="connsiteX22" fmla="*/ 825824 w 2225901"/>
              <a:gd name="connsiteY22" fmla="*/ 86419 h 539813"/>
              <a:gd name="connsiteX23" fmla="*/ 857947 w 2225901"/>
              <a:gd name="connsiteY23" fmla="*/ 105547 h 539813"/>
              <a:gd name="connsiteX24" fmla="*/ 889690 w 2225901"/>
              <a:gd name="connsiteY24" fmla="*/ 129637 h 539813"/>
              <a:gd name="connsiteX25" fmla="*/ 945382 w 2225901"/>
              <a:gd name="connsiteY25" fmla="*/ 176079 h 539813"/>
              <a:gd name="connsiteX26" fmla="*/ 1001405 w 2225901"/>
              <a:gd name="connsiteY26" fmla="*/ 219256 h 539813"/>
              <a:gd name="connsiteX27" fmla="*/ 1062129 w 2225901"/>
              <a:gd name="connsiteY27" fmla="*/ 270562 h 539813"/>
              <a:gd name="connsiteX28" fmla="*/ 1106295 w 2225901"/>
              <a:gd name="connsiteY28" fmla="*/ 308136 h 539813"/>
              <a:gd name="connsiteX29" fmla="*/ 1159660 w 2225901"/>
              <a:gd name="connsiteY29" fmla="*/ 354254 h 539813"/>
              <a:gd name="connsiteX30" fmla="*/ 1211135 w 2225901"/>
              <a:gd name="connsiteY30" fmla="*/ 394913 h 539813"/>
              <a:gd name="connsiteX31" fmla="*/ 1258490 w 2225901"/>
              <a:gd name="connsiteY31" fmla="*/ 430409 h 539813"/>
              <a:gd name="connsiteX32" fmla="*/ 1316247 w 2225901"/>
              <a:gd name="connsiteY32" fmla="*/ 467208 h 539813"/>
              <a:gd name="connsiteX33" fmla="*/ 1376930 w 2225901"/>
              <a:gd name="connsiteY33" fmla="*/ 494490 h 539813"/>
              <a:gd name="connsiteX34" fmla="*/ 1435279 w 2225901"/>
              <a:gd name="connsiteY34" fmla="*/ 515690 h 539813"/>
              <a:gd name="connsiteX35" fmla="*/ 1509704 w 2225901"/>
              <a:gd name="connsiteY35" fmla="*/ 534202 h 539813"/>
              <a:gd name="connsiteX36" fmla="*/ 1579028 w 2225901"/>
              <a:gd name="connsiteY36" fmla="*/ 539357 h 539813"/>
              <a:gd name="connsiteX37" fmla="*/ 1642568 w 2225901"/>
              <a:gd name="connsiteY37" fmla="*/ 538135 h 539813"/>
              <a:gd name="connsiteX38" fmla="*/ 1698315 w 2225901"/>
              <a:gd name="connsiteY38" fmla="*/ 526797 h 539813"/>
              <a:gd name="connsiteX39" fmla="*/ 1745290 w 2225901"/>
              <a:gd name="connsiteY39" fmla="*/ 508003 h 539813"/>
              <a:gd name="connsiteX40" fmla="*/ 1800596 w 2225901"/>
              <a:gd name="connsiteY40" fmla="*/ 481247 h 539813"/>
              <a:gd name="connsiteX41" fmla="*/ 1868998 w 2225901"/>
              <a:gd name="connsiteY41" fmla="*/ 439322 h 539813"/>
              <a:gd name="connsiteX42" fmla="*/ 1919825 w 2225901"/>
              <a:gd name="connsiteY42" fmla="*/ 403801 h 539813"/>
              <a:gd name="connsiteX43" fmla="*/ 1963352 w 2225901"/>
              <a:gd name="connsiteY43" fmla="*/ 370176 h 539813"/>
              <a:gd name="connsiteX44" fmla="*/ 1995166 w 2225901"/>
              <a:gd name="connsiteY44" fmla="*/ 344078 h 539813"/>
              <a:gd name="connsiteX45" fmla="*/ 2032171 w 2225901"/>
              <a:gd name="connsiteY45" fmla="*/ 313653 h 539813"/>
              <a:gd name="connsiteX46" fmla="*/ 2074371 w 2225901"/>
              <a:gd name="connsiteY46" fmla="*/ 281591 h 539813"/>
              <a:gd name="connsiteX47" fmla="*/ 2107158 w 2225901"/>
              <a:gd name="connsiteY47" fmla="*/ 253442 h 539813"/>
              <a:gd name="connsiteX48" fmla="*/ 2144060 w 2225901"/>
              <a:gd name="connsiteY48" fmla="*/ 225138 h 539813"/>
              <a:gd name="connsiteX49" fmla="*/ 2186928 w 2225901"/>
              <a:gd name="connsiteY49" fmla="*/ 191450 h 539813"/>
              <a:gd name="connsiteX50" fmla="*/ 2225901 w 2225901"/>
              <a:gd name="connsiteY50" fmla="*/ 157763 h 539813"/>
              <a:gd name="connsiteX0" fmla="*/ 0 w 2186928"/>
              <a:gd name="connsiteY0" fmla="*/ 313993 h 539813"/>
              <a:gd name="connsiteX1" fmla="*/ 47307 w 2186928"/>
              <a:gd name="connsiteY1" fmla="*/ 275668 h 539813"/>
              <a:gd name="connsiteX2" fmla="*/ 86134 w 2186928"/>
              <a:gd name="connsiteY2" fmla="*/ 246913 h 539813"/>
              <a:gd name="connsiteX3" fmla="*/ 133047 w 2186928"/>
              <a:gd name="connsiteY3" fmla="*/ 213346 h 539813"/>
              <a:gd name="connsiteX4" fmla="*/ 179187 w 2186928"/>
              <a:gd name="connsiteY4" fmla="*/ 178138 h 539813"/>
              <a:gd name="connsiteX5" fmla="*/ 210994 w 2186928"/>
              <a:gd name="connsiteY5" fmla="*/ 154394 h 539813"/>
              <a:gd name="connsiteX6" fmla="*/ 239817 w 2186928"/>
              <a:gd name="connsiteY6" fmla="*/ 136315 h 539813"/>
              <a:gd name="connsiteX7" fmla="*/ 281145 w 2186928"/>
              <a:gd name="connsiteY7" fmla="*/ 107231 h 539813"/>
              <a:gd name="connsiteX8" fmla="*/ 308427 w 2186928"/>
              <a:gd name="connsiteY8" fmla="*/ 92072 h 539813"/>
              <a:gd name="connsiteX9" fmla="*/ 333677 w 2186928"/>
              <a:gd name="connsiteY9" fmla="*/ 74034 h 539813"/>
              <a:gd name="connsiteX10" fmla="*/ 370784 w 2186928"/>
              <a:gd name="connsiteY10" fmla="*/ 55016 h 539813"/>
              <a:gd name="connsiteX11" fmla="*/ 404708 w 2186928"/>
              <a:gd name="connsiteY11" fmla="*/ 37769 h 539813"/>
              <a:gd name="connsiteX12" fmla="*/ 452627 w 2186928"/>
              <a:gd name="connsiteY12" fmla="*/ 21328 h 539813"/>
              <a:gd name="connsiteX13" fmla="*/ 504196 w 2186928"/>
              <a:gd name="connsiteY13" fmla="*/ 10047 h 539813"/>
              <a:gd name="connsiteX14" fmla="*/ 542265 w 2186928"/>
              <a:gd name="connsiteY14" fmla="*/ 2800 h 539813"/>
              <a:gd name="connsiteX15" fmla="*/ 594386 w 2186928"/>
              <a:gd name="connsiteY15" fmla="*/ 0 h 539813"/>
              <a:gd name="connsiteX16" fmla="*/ 631903 w 2186928"/>
              <a:gd name="connsiteY16" fmla="*/ 2800 h 539813"/>
              <a:gd name="connsiteX17" fmla="*/ 676269 w 2186928"/>
              <a:gd name="connsiteY17" fmla="*/ 11482 h 539813"/>
              <a:gd name="connsiteX18" fmla="*/ 724825 w 2186928"/>
              <a:gd name="connsiteY18" fmla="*/ 28553 h 539813"/>
              <a:gd name="connsiteX19" fmla="*/ 772506 w 2186928"/>
              <a:gd name="connsiteY19" fmla="*/ 49778 h 539813"/>
              <a:gd name="connsiteX20" fmla="*/ 803385 w 2186928"/>
              <a:gd name="connsiteY20" fmla="*/ 66806 h 539813"/>
              <a:gd name="connsiteX21" fmla="*/ 803385 w 2186928"/>
              <a:gd name="connsiteY21" fmla="*/ 66806 h 539813"/>
              <a:gd name="connsiteX22" fmla="*/ 825824 w 2186928"/>
              <a:gd name="connsiteY22" fmla="*/ 86419 h 539813"/>
              <a:gd name="connsiteX23" fmla="*/ 857947 w 2186928"/>
              <a:gd name="connsiteY23" fmla="*/ 105547 h 539813"/>
              <a:gd name="connsiteX24" fmla="*/ 889690 w 2186928"/>
              <a:gd name="connsiteY24" fmla="*/ 129637 h 539813"/>
              <a:gd name="connsiteX25" fmla="*/ 945382 w 2186928"/>
              <a:gd name="connsiteY25" fmla="*/ 176079 h 539813"/>
              <a:gd name="connsiteX26" fmla="*/ 1001405 w 2186928"/>
              <a:gd name="connsiteY26" fmla="*/ 219256 h 539813"/>
              <a:gd name="connsiteX27" fmla="*/ 1062129 w 2186928"/>
              <a:gd name="connsiteY27" fmla="*/ 270562 h 539813"/>
              <a:gd name="connsiteX28" fmla="*/ 1106295 w 2186928"/>
              <a:gd name="connsiteY28" fmla="*/ 308136 h 539813"/>
              <a:gd name="connsiteX29" fmla="*/ 1159660 w 2186928"/>
              <a:gd name="connsiteY29" fmla="*/ 354254 h 539813"/>
              <a:gd name="connsiteX30" fmla="*/ 1211135 w 2186928"/>
              <a:gd name="connsiteY30" fmla="*/ 394913 h 539813"/>
              <a:gd name="connsiteX31" fmla="*/ 1258490 w 2186928"/>
              <a:gd name="connsiteY31" fmla="*/ 430409 h 539813"/>
              <a:gd name="connsiteX32" fmla="*/ 1316247 w 2186928"/>
              <a:gd name="connsiteY32" fmla="*/ 467208 h 539813"/>
              <a:gd name="connsiteX33" fmla="*/ 1376930 w 2186928"/>
              <a:gd name="connsiteY33" fmla="*/ 494490 h 539813"/>
              <a:gd name="connsiteX34" fmla="*/ 1435279 w 2186928"/>
              <a:gd name="connsiteY34" fmla="*/ 515690 h 539813"/>
              <a:gd name="connsiteX35" fmla="*/ 1509704 w 2186928"/>
              <a:gd name="connsiteY35" fmla="*/ 534202 h 539813"/>
              <a:gd name="connsiteX36" fmla="*/ 1579028 w 2186928"/>
              <a:gd name="connsiteY36" fmla="*/ 539357 h 539813"/>
              <a:gd name="connsiteX37" fmla="*/ 1642568 w 2186928"/>
              <a:gd name="connsiteY37" fmla="*/ 538135 h 539813"/>
              <a:gd name="connsiteX38" fmla="*/ 1698315 w 2186928"/>
              <a:gd name="connsiteY38" fmla="*/ 526797 h 539813"/>
              <a:gd name="connsiteX39" fmla="*/ 1745290 w 2186928"/>
              <a:gd name="connsiteY39" fmla="*/ 508003 h 539813"/>
              <a:gd name="connsiteX40" fmla="*/ 1800596 w 2186928"/>
              <a:gd name="connsiteY40" fmla="*/ 481247 h 539813"/>
              <a:gd name="connsiteX41" fmla="*/ 1868998 w 2186928"/>
              <a:gd name="connsiteY41" fmla="*/ 439322 h 539813"/>
              <a:gd name="connsiteX42" fmla="*/ 1919825 w 2186928"/>
              <a:gd name="connsiteY42" fmla="*/ 403801 h 539813"/>
              <a:gd name="connsiteX43" fmla="*/ 1963352 w 2186928"/>
              <a:gd name="connsiteY43" fmla="*/ 370176 h 539813"/>
              <a:gd name="connsiteX44" fmla="*/ 1995166 w 2186928"/>
              <a:gd name="connsiteY44" fmla="*/ 344078 h 539813"/>
              <a:gd name="connsiteX45" fmla="*/ 2032171 w 2186928"/>
              <a:gd name="connsiteY45" fmla="*/ 313653 h 539813"/>
              <a:gd name="connsiteX46" fmla="*/ 2074371 w 2186928"/>
              <a:gd name="connsiteY46" fmla="*/ 281591 h 539813"/>
              <a:gd name="connsiteX47" fmla="*/ 2107158 w 2186928"/>
              <a:gd name="connsiteY47" fmla="*/ 253442 h 539813"/>
              <a:gd name="connsiteX48" fmla="*/ 2144060 w 2186928"/>
              <a:gd name="connsiteY48" fmla="*/ 225138 h 539813"/>
              <a:gd name="connsiteX49" fmla="*/ 2186928 w 2186928"/>
              <a:gd name="connsiteY49" fmla="*/ 191450 h 539813"/>
              <a:gd name="connsiteX0" fmla="*/ 0 w 2144060"/>
              <a:gd name="connsiteY0" fmla="*/ 313993 h 539813"/>
              <a:gd name="connsiteX1" fmla="*/ 47307 w 2144060"/>
              <a:gd name="connsiteY1" fmla="*/ 275668 h 539813"/>
              <a:gd name="connsiteX2" fmla="*/ 86134 w 2144060"/>
              <a:gd name="connsiteY2" fmla="*/ 246913 h 539813"/>
              <a:gd name="connsiteX3" fmla="*/ 133047 w 2144060"/>
              <a:gd name="connsiteY3" fmla="*/ 213346 h 539813"/>
              <a:gd name="connsiteX4" fmla="*/ 179187 w 2144060"/>
              <a:gd name="connsiteY4" fmla="*/ 178138 h 539813"/>
              <a:gd name="connsiteX5" fmla="*/ 210994 w 2144060"/>
              <a:gd name="connsiteY5" fmla="*/ 154394 h 539813"/>
              <a:gd name="connsiteX6" fmla="*/ 239817 w 2144060"/>
              <a:gd name="connsiteY6" fmla="*/ 136315 h 539813"/>
              <a:gd name="connsiteX7" fmla="*/ 281145 w 2144060"/>
              <a:gd name="connsiteY7" fmla="*/ 107231 h 539813"/>
              <a:gd name="connsiteX8" fmla="*/ 308427 w 2144060"/>
              <a:gd name="connsiteY8" fmla="*/ 92072 h 539813"/>
              <a:gd name="connsiteX9" fmla="*/ 333677 w 2144060"/>
              <a:gd name="connsiteY9" fmla="*/ 74034 h 539813"/>
              <a:gd name="connsiteX10" fmla="*/ 370784 w 2144060"/>
              <a:gd name="connsiteY10" fmla="*/ 55016 h 539813"/>
              <a:gd name="connsiteX11" fmla="*/ 404708 w 2144060"/>
              <a:gd name="connsiteY11" fmla="*/ 37769 h 539813"/>
              <a:gd name="connsiteX12" fmla="*/ 452627 w 2144060"/>
              <a:gd name="connsiteY12" fmla="*/ 21328 h 539813"/>
              <a:gd name="connsiteX13" fmla="*/ 504196 w 2144060"/>
              <a:gd name="connsiteY13" fmla="*/ 10047 h 539813"/>
              <a:gd name="connsiteX14" fmla="*/ 542265 w 2144060"/>
              <a:gd name="connsiteY14" fmla="*/ 2800 h 539813"/>
              <a:gd name="connsiteX15" fmla="*/ 594386 w 2144060"/>
              <a:gd name="connsiteY15" fmla="*/ 0 h 539813"/>
              <a:gd name="connsiteX16" fmla="*/ 631903 w 2144060"/>
              <a:gd name="connsiteY16" fmla="*/ 2800 h 539813"/>
              <a:gd name="connsiteX17" fmla="*/ 676269 w 2144060"/>
              <a:gd name="connsiteY17" fmla="*/ 11482 h 539813"/>
              <a:gd name="connsiteX18" fmla="*/ 724825 w 2144060"/>
              <a:gd name="connsiteY18" fmla="*/ 28553 h 539813"/>
              <a:gd name="connsiteX19" fmla="*/ 772506 w 2144060"/>
              <a:gd name="connsiteY19" fmla="*/ 49778 h 539813"/>
              <a:gd name="connsiteX20" fmla="*/ 803385 w 2144060"/>
              <a:gd name="connsiteY20" fmla="*/ 66806 h 539813"/>
              <a:gd name="connsiteX21" fmla="*/ 803385 w 2144060"/>
              <a:gd name="connsiteY21" fmla="*/ 66806 h 539813"/>
              <a:gd name="connsiteX22" fmla="*/ 825824 w 2144060"/>
              <a:gd name="connsiteY22" fmla="*/ 86419 h 539813"/>
              <a:gd name="connsiteX23" fmla="*/ 857947 w 2144060"/>
              <a:gd name="connsiteY23" fmla="*/ 105547 h 539813"/>
              <a:gd name="connsiteX24" fmla="*/ 889690 w 2144060"/>
              <a:gd name="connsiteY24" fmla="*/ 129637 h 539813"/>
              <a:gd name="connsiteX25" fmla="*/ 945382 w 2144060"/>
              <a:gd name="connsiteY25" fmla="*/ 176079 h 539813"/>
              <a:gd name="connsiteX26" fmla="*/ 1001405 w 2144060"/>
              <a:gd name="connsiteY26" fmla="*/ 219256 h 539813"/>
              <a:gd name="connsiteX27" fmla="*/ 1062129 w 2144060"/>
              <a:gd name="connsiteY27" fmla="*/ 270562 h 539813"/>
              <a:gd name="connsiteX28" fmla="*/ 1106295 w 2144060"/>
              <a:gd name="connsiteY28" fmla="*/ 308136 h 539813"/>
              <a:gd name="connsiteX29" fmla="*/ 1159660 w 2144060"/>
              <a:gd name="connsiteY29" fmla="*/ 354254 h 539813"/>
              <a:gd name="connsiteX30" fmla="*/ 1211135 w 2144060"/>
              <a:gd name="connsiteY30" fmla="*/ 394913 h 539813"/>
              <a:gd name="connsiteX31" fmla="*/ 1258490 w 2144060"/>
              <a:gd name="connsiteY31" fmla="*/ 430409 h 539813"/>
              <a:gd name="connsiteX32" fmla="*/ 1316247 w 2144060"/>
              <a:gd name="connsiteY32" fmla="*/ 467208 h 539813"/>
              <a:gd name="connsiteX33" fmla="*/ 1376930 w 2144060"/>
              <a:gd name="connsiteY33" fmla="*/ 494490 h 539813"/>
              <a:gd name="connsiteX34" fmla="*/ 1435279 w 2144060"/>
              <a:gd name="connsiteY34" fmla="*/ 515690 h 539813"/>
              <a:gd name="connsiteX35" fmla="*/ 1509704 w 2144060"/>
              <a:gd name="connsiteY35" fmla="*/ 534202 h 539813"/>
              <a:gd name="connsiteX36" fmla="*/ 1579028 w 2144060"/>
              <a:gd name="connsiteY36" fmla="*/ 539357 h 539813"/>
              <a:gd name="connsiteX37" fmla="*/ 1642568 w 2144060"/>
              <a:gd name="connsiteY37" fmla="*/ 538135 h 539813"/>
              <a:gd name="connsiteX38" fmla="*/ 1698315 w 2144060"/>
              <a:gd name="connsiteY38" fmla="*/ 526797 h 539813"/>
              <a:gd name="connsiteX39" fmla="*/ 1745290 w 2144060"/>
              <a:gd name="connsiteY39" fmla="*/ 508003 h 539813"/>
              <a:gd name="connsiteX40" fmla="*/ 1800596 w 2144060"/>
              <a:gd name="connsiteY40" fmla="*/ 481247 h 539813"/>
              <a:gd name="connsiteX41" fmla="*/ 1868998 w 2144060"/>
              <a:gd name="connsiteY41" fmla="*/ 439322 h 539813"/>
              <a:gd name="connsiteX42" fmla="*/ 1919825 w 2144060"/>
              <a:gd name="connsiteY42" fmla="*/ 403801 h 539813"/>
              <a:gd name="connsiteX43" fmla="*/ 1963352 w 2144060"/>
              <a:gd name="connsiteY43" fmla="*/ 370176 h 539813"/>
              <a:gd name="connsiteX44" fmla="*/ 1995166 w 2144060"/>
              <a:gd name="connsiteY44" fmla="*/ 344078 h 539813"/>
              <a:gd name="connsiteX45" fmla="*/ 2032171 w 2144060"/>
              <a:gd name="connsiteY45" fmla="*/ 313653 h 539813"/>
              <a:gd name="connsiteX46" fmla="*/ 2074371 w 2144060"/>
              <a:gd name="connsiteY46" fmla="*/ 281591 h 539813"/>
              <a:gd name="connsiteX47" fmla="*/ 2107158 w 2144060"/>
              <a:gd name="connsiteY47" fmla="*/ 253442 h 539813"/>
              <a:gd name="connsiteX48" fmla="*/ 2144060 w 2144060"/>
              <a:gd name="connsiteY48" fmla="*/ 225138 h 539813"/>
              <a:gd name="connsiteX0" fmla="*/ 0 w 2107158"/>
              <a:gd name="connsiteY0" fmla="*/ 313993 h 539813"/>
              <a:gd name="connsiteX1" fmla="*/ 47307 w 2107158"/>
              <a:gd name="connsiteY1" fmla="*/ 275668 h 539813"/>
              <a:gd name="connsiteX2" fmla="*/ 86134 w 2107158"/>
              <a:gd name="connsiteY2" fmla="*/ 246913 h 539813"/>
              <a:gd name="connsiteX3" fmla="*/ 133047 w 2107158"/>
              <a:gd name="connsiteY3" fmla="*/ 213346 h 539813"/>
              <a:gd name="connsiteX4" fmla="*/ 179187 w 2107158"/>
              <a:gd name="connsiteY4" fmla="*/ 178138 h 539813"/>
              <a:gd name="connsiteX5" fmla="*/ 210994 w 2107158"/>
              <a:gd name="connsiteY5" fmla="*/ 154394 h 539813"/>
              <a:gd name="connsiteX6" fmla="*/ 239817 w 2107158"/>
              <a:gd name="connsiteY6" fmla="*/ 136315 h 539813"/>
              <a:gd name="connsiteX7" fmla="*/ 281145 w 2107158"/>
              <a:gd name="connsiteY7" fmla="*/ 107231 h 539813"/>
              <a:gd name="connsiteX8" fmla="*/ 308427 w 2107158"/>
              <a:gd name="connsiteY8" fmla="*/ 92072 h 539813"/>
              <a:gd name="connsiteX9" fmla="*/ 333677 w 2107158"/>
              <a:gd name="connsiteY9" fmla="*/ 74034 h 539813"/>
              <a:gd name="connsiteX10" fmla="*/ 370784 w 2107158"/>
              <a:gd name="connsiteY10" fmla="*/ 55016 h 539813"/>
              <a:gd name="connsiteX11" fmla="*/ 404708 w 2107158"/>
              <a:gd name="connsiteY11" fmla="*/ 37769 h 539813"/>
              <a:gd name="connsiteX12" fmla="*/ 452627 w 2107158"/>
              <a:gd name="connsiteY12" fmla="*/ 21328 h 539813"/>
              <a:gd name="connsiteX13" fmla="*/ 504196 w 2107158"/>
              <a:gd name="connsiteY13" fmla="*/ 10047 h 539813"/>
              <a:gd name="connsiteX14" fmla="*/ 542265 w 2107158"/>
              <a:gd name="connsiteY14" fmla="*/ 2800 h 539813"/>
              <a:gd name="connsiteX15" fmla="*/ 594386 w 2107158"/>
              <a:gd name="connsiteY15" fmla="*/ 0 h 539813"/>
              <a:gd name="connsiteX16" fmla="*/ 631903 w 2107158"/>
              <a:gd name="connsiteY16" fmla="*/ 2800 h 539813"/>
              <a:gd name="connsiteX17" fmla="*/ 676269 w 2107158"/>
              <a:gd name="connsiteY17" fmla="*/ 11482 h 539813"/>
              <a:gd name="connsiteX18" fmla="*/ 724825 w 2107158"/>
              <a:gd name="connsiteY18" fmla="*/ 28553 h 539813"/>
              <a:gd name="connsiteX19" fmla="*/ 772506 w 2107158"/>
              <a:gd name="connsiteY19" fmla="*/ 49778 h 539813"/>
              <a:gd name="connsiteX20" fmla="*/ 803385 w 2107158"/>
              <a:gd name="connsiteY20" fmla="*/ 66806 h 539813"/>
              <a:gd name="connsiteX21" fmla="*/ 803385 w 2107158"/>
              <a:gd name="connsiteY21" fmla="*/ 66806 h 539813"/>
              <a:gd name="connsiteX22" fmla="*/ 825824 w 2107158"/>
              <a:gd name="connsiteY22" fmla="*/ 86419 h 539813"/>
              <a:gd name="connsiteX23" fmla="*/ 857947 w 2107158"/>
              <a:gd name="connsiteY23" fmla="*/ 105547 h 539813"/>
              <a:gd name="connsiteX24" fmla="*/ 889690 w 2107158"/>
              <a:gd name="connsiteY24" fmla="*/ 129637 h 539813"/>
              <a:gd name="connsiteX25" fmla="*/ 945382 w 2107158"/>
              <a:gd name="connsiteY25" fmla="*/ 176079 h 539813"/>
              <a:gd name="connsiteX26" fmla="*/ 1001405 w 2107158"/>
              <a:gd name="connsiteY26" fmla="*/ 219256 h 539813"/>
              <a:gd name="connsiteX27" fmla="*/ 1062129 w 2107158"/>
              <a:gd name="connsiteY27" fmla="*/ 270562 h 539813"/>
              <a:gd name="connsiteX28" fmla="*/ 1106295 w 2107158"/>
              <a:gd name="connsiteY28" fmla="*/ 308136 h 539813"/>
              <a:gd name="connsiteX29" fmla="*/ 1159660 w 2107158"/>
              <a:gd name="connsiteY29" fmla="*/ 354254 h 539813"/>
              <a:gd name="connsiteX30" fmla="*/ 1211135 w 2107158"/>
              <a:gd name="connsiteY30" fmla="*/ 394913 h 539813"/>
              <a:gd name="connsiteX31" fmla="*/ 1258490 w 2107158"/>
              <a:gd name="connsiteY31" fmla="*/ 430409 h 539813"/>
              <a:gd name="connsiteX32" fmla="*/ 1316247 w 2107158"/>
              <a:gd name="connsiteY32" fmla="*/ 467208 h 539813"/>
              <a:gd name="connsiteX33" fmla="*/ 1376930 w 2107158"/>
              <a:gd name="connsiteY33" fmla="*/ 494490 h 539813"/>
              <a:gd name="connsiteX34" fmla="*/ 1435279 w 2107158"/>
              <a:gd name="connsiteY34" fmla="*/ 515690 h 539813"/>
              <a:gd name="connsiteX35" fmla="*/ 1509704 w 2107158"/>
              <a:gd name="connsiteY35" fmla="*/ 534202 h 539813"/>
              <a:gd name="connsiteX36" fmla="*/ 1579028 w 2107158"/>
              <a:gd name="connsiteY36" fmla="*/ 539357 h 539813"/>
              <a:gd name="connsiteX37" fmla="*/ 1642568 w 2107158"/>
              <a:gd name="connsiteY37" fmla="*/ 538135 h 539813"/>
              <a:gd name="connsiteX38" fmla="*/ 1698315 w 2107158"/>
              <a:gd name="connsiteY38" fmla="*/ 526797 h 539813"/>
              <a:gd name="connsiteX39" fmla="*/ 1745290 w 2107158"/>
              <a:gd name="connsiteY39" fmla="*/ 508003 h 539813"/>
              <a:gd name="connsiteX40" fmla="*/ 1800596 w 2107158"/>
              <a:gd name="connsiteY40" fmla="*/ 481247 h 539813"/>
              <a:gd name="connsiteX41" fmla="*/ 1868998 w 2107158"/>
              <a:gd name="connsiteY41" fmla="*/ 439322 h 539813"/>
              <a:gd name="connsiteX42" fmla="*/ 1919825 w 2107158"/>
              <a:gd name="connsiteY42" fmla="*/ 403801 h 539813"/>
              <a:gd name="connsiteX43" fmla="*/ 1963352 w 2107158"/>
              <a:gd name="connsiteY43" fmla="*/ 370176 h 539813"/>
              <a:gd name="connsiteX44" fmla="*/ 1995166 w 2107158"/>
              <a:gd name="connsiteY44" fmla="*/ 344078 h 539813"/>
              <a:gd name="connsiteX45" fmla="*/ 2032171 w 2107158"/>
              <a:gd name="connsiteY45" fmla="*/ 313653 h 539813"/>
              <a:gd name="connsiteX46" fmla="*/ 2074371 w 2107158"/>
              <a:gd name="connsiteY46" fmla="*/ 281591 h 539813"/>
              <a:gd name="connsiteX47" fmla="*/ 2107158 w 2107158"/>
              <a:gd name="connsiteY47" fmla="*/ 253442 h 539813"/>
              <a:gd name="connsiteX0" fmla="*/ 0 w 2087672"/>
              <a:gd name="connsiteY0" fmla="*/ 308940 h 539813"/>
              <a:gd name="connsiteX1" fmla="*/ 27821 w 2087672"/>
              <a:gd name="connsiteY1" fmla="*/ 275668 h 539813"/>
              <a:gd name="connsiteX2" fmla="*/ 66648 w 2087672"/>
              <a:gd name="connsiteY2" fmla="*/ 246913 h 539813"/>
              <a:gd name="connsiteX3" fmla="*/ 113561 w 2087672"/>
              <a:gd name="connsiteY3" fmla="*/ 213346 h 539813"/>
              <a:gd name="connsiteX4" fmla="*/ 159701 w 2087672"/>
              <a:gd name="connsiteY4" fmla="*/ 178138 h 539813"/>
              <a:gd name="connsiteX5" fmla="*/ 191508 w 2087672"/>
              <a:gd name="connsiteY5" fmla="*/ 154394 h 539813"/>
              <a:gd name="connsiteX6" fmla="*/ 220331 w 2087672"/>
              <a:gd name="connsiteY6" fmla="*/ 136315 h 539813"/>
              <a:gd name="connsiteX7" fmla="*/ 261659 w 2087672"/>
              <a:gd name="connsiteY7" fmla="*/ 107231 h 539813"/>
              <a:gd name="connsiteX8" fmla="*/ 288941 w 2087672"/>
              <a:gd name="connsiteY8" fmla="*/ 92072 h 539813"/>
              <a:gd name="connsiteX9" fmla="*/ 314191 w 2087672"/>
              <a:gd name="connsiteY9" fmla="*/ 74034 h 539813"/>
              <a:gd name="connsiteX10" fmla="*/ 351298 w 2087672"/>
              <a:gd name="connsiteY10" fmla="*/ 55016 h 539813"/>
              <a:gd name="connsiteX11" fmla="*/ 385222 w 2087672"/>
              <a:gd name="connsiteY11" fmla="*/ 37769 h 539813"/>
              <a:gd name="connsiteX12" fmla="*/ 433141 w 2087672"/>
              <a:gd name="connsiteY12" fmla="*/ 21328 h 539813"/>
              <a:gd name="connsiteX13" fmla="*/ 484710 w 2087672"/>
              <a:gd name="connsiteY13" fmla="*/ 10047 h 539813"/>
              <a:gd name="connsiteX14" fmla="*/ 522779 w 2087672"/>
              <a:gd name="connsiteY14" fmla="*/ 2800 h 539813"/>
              <a:gd name="connsiteX15" fmla="*/ 574900 w 2087672"/>
              <a:gd name="connsiteY15" fmla="*/ 0 h 539813"/>
              <a:gd name="connsiteX16" fmla="*/ 612417 w 2087672"/>
              <a:gd name="connsiteY16" fmla="*/ 2800 h 539813"/>
              <a:gd name="connsiteX17" fmla="*/ 656783 w 2087672"/>
              <a:gd name="connsiteY17" fmla="*/ 11482 h 539813"/>
              <a:gd name="connsiteX18" fmla="*/ 705339 w 2087672"/>
              <a:gd name="connsiteY18" fmla="*/ 28553 h 539813"/>
              <a:gd name="connsiteX19" fmla="*/ 753020 w 2087672"/>
              <a:gd name="connsiteY19" fmla="*/ 49778 h 539813"/>
              <a:gd name="connsiteX20" fmla="*/ 783899 w 2087672"/>
              <a:gd name="connsiteY20" fmla="*/ 66806 h 539813"/>
              <a:gd name="connsiteX21" fmla="*/ 783899 w 2087672"/>
              <a:gd name="connsiteY21" fmla="*/ 66806 h 539813"/>
              <a:gd name="connsiteX22" fmla="*/ 806338 w 2087672"/>
              <a:gd name="connsiteY22" fmla="*/ 86419 h 539813"/>
              <a:gd name="connsiteX23" fmla="*/ 838461 w 2087672"/>
              <a:gd name="connsiteY23" fmla="*/ 105547 h 539813"/>
              <a:gd name="connsiteX24" fmla="*/ 870204 w 2087672"/>
              <a:gd name="connsiteY24" fmla="*/ 129637 h 539813"/>
              <a:gd name="connsiteX25" fmla="*/ 925896 w 2087672"/>
              <a:gd name="connsiteY25" fmla="*/ 176079 h 539813"/>
              <a:gd name="connsiteX26" fmla="*/ 981919 w 2087672"/>
              <a:gd name="connsiteY26" fmla="*/ 219256 h 539813"/>
              <a:gd name="connsiteX27" fmla="*/ 1042643 w 2087672"/>
              <a:gd name="connsiteY27" fmla="*/ 270562 h 539813"/>
              <a:gd name="connsiteX28" fmla="*/ 1086809 w 2087672"/>
              <a:gd name="connsiteY28" fmla="*/ 308136 h 539813"/>
              <a:gd name="connsiteX29" fmla="*/ 1140174 w 2087672"/>
              <a:gd name="connsiteY29" fmla="*/ 354254 h 539813"/>
              <a:gd name="connsiteX30" fmla="*/ 1191649 w 2087672"/>
              <a:gd name="connsiteY30" fmla="*/ 394913 h 539813"/>
              <a:gd name="connsiteX31" fmla="*/ 1239004 w 2087672"/>
              <a:gd name="connsiteY31" fmla="*/ 430409 h 539813"/>
              <a:gd name="connsiteX32" fmla="*/ 1296761 w 2087672"/>
              <a:gd name="connsiteY32" fmla="*/ 467208 h 539813"/>
              <a:gd name="connsiteX33" fmla="*/ 1357444 w 2087672"/>
              <a:gd name="connsiteY33" fmla="*/ 494490 h 539813"/>
              <a:gd name="connsiteX34" fmla="*/ 1415793 w 2087672"/>
              <a:gd name="connsiteY34" fmla="*/ 515690 h 539813"/>
              <a:gd name="connsiteX35" fmla="*/ 1490218 w 2087672"/>
              <a:gd name="connsiteY35" fmla="*/ 534202 h 539813"/>
              <a:gd name="connsiteX36" fmla="*/ 1559542 w 2087672"/>
              <a:gd name="connsiteY36" fmla="*/ 539357 h 539813"/>
              <a:gd name="connsiteX37" fmla="*/ 1623082 w 2087672"/>
              <a:gd name="connsiteY37" fmla="*/ 538135 h 539813"/>
              <a:gd name="connsiteX38" fmla="*/ 1678829 w 2087672"/>
              <a:gd name="connsiteY38" fmla="*/ 526797 h 539813"/>
              <a:gd name="connsiteX39" fmla="*/ 1725804 w 2087672"/>
              <a:gd name="connsiteY39" fmla="*/ 508003 h 539813"/>
              <a:gd name="connsiteX40" fmla="*/ 1781110 w 2087672"/>
              <a:gd name="connsiteY40" fmla="*/ 481247 h 539813"/>
              <a:gd name="connsiteX41" fmla="*/ 1849512 w 2087672"/>
              <a:gd name="connsiteY41" fmla="*/ 439322 h 539813"/>
              <a:gd name="connsiteX42" fmla="*/ 1900339 w 2087672"/>
              <a:gd name="connsiteY42" fmla="*/ 403801 h 539813"/>
              <a:gd name="connsiteX43" fmla="*/ 1943866 w 2087672"/>
              <a:gd name="connsiteY43" fmla="*/ 370176 h 539813"/>
              <a:gd name="connsiteX44" fmla="*/ 1975680 w 2087672"/>
              <a:gd name="connsiteY44" fmla="*/ 344078 h 539813"/>
              <a:gd name="connsiteX45" fmla="*/ 2012685 w 2087672"/>
              <a:gd name="connsiteY45" fmla="*/ 313653 h 539813"/>
              <a:gd name="connsiteX46" fmla="*/ 2054885 w 2087672"/>
              <a:gd name="connsiteY46" fmla="*/ 281591 h 539813"/>
              <a:gd name="connsiteX47" fmla="*/ 2087672 w 2087672"/>
              <a:gd name="connsiteY47" fmla="*/ 253442 h 539813"/>
              <a:gd name="connsiteX0" fmla="*/ 0 w 2091569"/>
              <a:gd name="connsiteY0" fmla="*/ 308940 h 539813"/>
              <a:gd name="connsiteX1" fmla="*/ 31718 w 2091569"/>
              <a:gd name="connsiteY1" fmla="*/ 275668 h 539813"/>
              <a:gd name="connsiteX2" fmla="*/ 70545 w 2091569"/>
              <a:gd name="connsiteY2" fmla="*/ 246913 h 539813"/>
              <a:gd name="connsiteX3" fmla="*/ 117458 w 2091569"/>
              <a:gd name="connsiteY3" fmla="*/ 213346 h 539813"/>
              <a:gd name="connsiteX4" fmla="*/ 163598 w 2091569"/>
              <a:gd name="connsiteY4" fmla="*/ 178138 h 539813"/>
              <a:gd name="connsiteX5" fmla="*/ 195405 w 2091569"/>
              <a:gd name="connsiteY5" fmla="*/ 154394 h 539813"/>
              <a:gd name="connsiteX6" fmla="*/ 224228 w 2091569"/>
              <a:gd name="connsiteY6" fmla="*/ 136315 h 539813"/>
              <a:gd name="connsiteX7" fmla="*/ 265556 w 2091569"/>
              <a:gd name="connsiteY7" fmla="*/ 107231 h 539813"/>
              <a:gd name="connsiteX8" fmla="*/ 292838 w 2091569"/>
              <a:gd name="connsiteY8" fmla="*/ 92072 h 539813"/>
              <a:gd name="connsiteX9" fmla="*/ 318088 w 2091569"/>
              <a:gd name="connsiteY9" fmla="*/ 74034 h 539813"/>
              <a:gd name="connsiteX10" fmla="*/ 355195 w 2091569"/>
              <a:gd name="connsiteY10" fmla="*/ 55016 h 539813"/>
              <a:gd name="connsiteX11" fmla="*/ 389119 w 2091569"/>
              <a:gd name="connsiteY11" fmla="*/ 37769 h 539813"/>
              <a:gd name="connsiteX12" fmla="*/ 437038 w 2091569"/>
              <a:gd name="connsiteY12" fmla="*/ 21328 h 539813"/>
              <a:gd name="connsiteX13" fmla="*/ 488607 w 2091569"/>
              <a:gd name="connsiteY13" fmla="*/ 10047 h 539813"/>
              <a:gd name="connsiteX14" fmla="*/ 526676 w 2091569"/>
              <a:gd name="connsiteY14" fmla="*/ 2800 h 539813"/>
              <a:gd name="connsiteX15" fmla="*/ 578797 w 2091569"/>
              <a:gd name="connsiteY15" fmla="*/ 0 h 539813"/>
              <a:gd name="connsiteX16" fmla="*/ 616314 w 2091569"/>
              <a:gd name="connsiteY16" fmla="*/ 2800 h 539813"/>
              <a:gd name="connsiteX17" fmla="*/ 660680 w 2091569"/>
              <a:gd name="connsiteY17" fmla="*/ 11482 h 539813"/>
              <a:gd name="connsiteX18" fmla="*/ 709236 w 2091569"/>
              <a:gd name="connsiteY18" fmla="*/ 28553 h 539813"/>
              <a:gd name="connsiteX19" fmla="*/ 756917 w 2091569"/>
              <a:gd name="connsiteY19" fmla="*/ 49778 h 539813"/>
              <a:gd name="connsiteX20" fmla="*/ 787796 w 2091569"/>
              <a:gd name="connsiteY20" fmla="*/ 66806 h 539813"/>
              <a:gd name="connsiteX21" fmla="*/ 787796 w 2091569"/>
              <a:gd name="connsiteY21" fmla="*/ 66806 h 539813"/>
              <a:gd name="connsiteX22" fmla="*/ 810235 w 2091569"/>
              <a:gd name="connsiteY22" fmla="*/ 86419 h 539813"/>
              <a:gd name="connsiteX23" fmla="*/ 842358 w 2091569"/>
              <a:gd name="connsiteY23" fmla="*/ 105547 h 539813"/>
              <a:gd name="connsiteX24" fmla="*/ 874101 w 2091569"/>
              <a:gd name="connsiteY24" fmla="*/ 129637 h 539813"/>
              <a:gd name="connsiteX25" fmla="*/ 929793 w 2091569"/>
              <a:gd name="connsiteY25" fmla="*/ 176079 h 539813"/>
              <a:gd name="connsiteX26" fmla="*/ 985816 w 2091569"/>
              <a:gd name="connsiteY26" fmla="*/ 219256 h 539813"/>
              <a:gd name="connsiteX27" fmla="*/ 1046540 w 2091569"/>
              <a:gd name="connsiteY27" fmla="*/ 270562 h 539813"/>
              <a:gd name="connsiteX28" fmla="*/ 1090706 w 2091569"/>
              <a:gd name="connsiteY28" fmla="*/ 308136 h 539813"/>
              <a:gd name="connsiteX29" fmla="*/ 1144071 w 2091569"/>
              <a:gd name="connsiteY29" fmla="*/ 354254 h 539813"/>
              <a:gd name="connsiteX30" fmla="*/ 1195546 w 2091569"/>
              <a:gd name="connsiteY30" fmla="*/ 394913 h 539813"/>
              <a:gd name="connsiteX31" fmla="*/ 1242901 w 2091569"/>
              <a:gd name="connsiteY31" fmla="*/ 430409 h 539813"/>
              <a:gd name="connsiteX32" fmla="*/ 1300658 w 2091569"/>
              <a:gd name="connsiteY32" fmla="*/ 467208 h 539813"/>
              <a:gd name="connsiteX33" fmla="*/ 1361341 w 2091569"/>
              <a:gd name="connsiteY33" fmla="*/ 494490 h 539813"/>
              <a:gd name="connsiteX34" fmla="*/ 1419690 w 2091569"/>
              <a:gd name="connsiteY34" fmla="*/ 515690 h 539813"/>
              <a:gd name="connsiteX35" fmla="*/ 1494115 w 2091569"/>
              <a:gd name="connsiteY35" fmla="*/ 534202 h 539813"/>
              <a:gd name="connsiteX36" fmla="*/ 1563439 w 2091569"/>
              <a:gd name="connsiteY36" fmla="*/ 539357 h 539813"/>
              <a:gd name="connsiteX37" fmla="*/ 1626979 w 2091569"/>
              <a:gd name="connsiteY37" fmla="*/ 538135 h 539813"/>
              <a:gd name="connsiteX38" fmla="*/ 1682726 w 2091569"/>
              <a:gd name="connsiteY38" fmla="*/ 526797 h 539813"/>
              <a:gd name="connsiteX39" fmla="*/ 1729701 w 2091569"/>
              <a:gd name="connsiteY39" fmla="*/ 508003 h 539813"/>
              <a:gd name="connsiteX40" fmla="*/ 1785007 w 2091569"/>
              <a:gd name="connsiteY40" fmla="*/ 481247 h 539813"/>
              <a:gd name="connsiteX41" fmla="*/ 1853409 w 2091569"/>
              <a:gd name="connsiteY41" fmla="*/ 439322 h 539813"/>
              <a:gd name="connsiteX42" fmla="*/ 1904236 w 2091569"/>
              <a:gd name="connsiteY42" fmla="*/ 403801 h 539813"/>
              <a:gd name="connsiteX43" fmla="*/ 1947763 w 2091569"/>
              <a:gd name="connsiteY43" fmla="*/ 370176 h 539813"/>
              <a:gd name="connsiteX44" fmla="*/ 1979577 w 2091569"/>
              <a:gd name="connsiteY44" fmla="*/ 344078 h 539813"/>
              <a:gd name="connsiteX45" fmla="*/ 2016582 w 2091569"/>
              <a:gd name="connsiteY45" fmla="*/ 313653 h 539813"/>
              <a:gd name="connsiteX46" fmla="*/ 2058782 w 2091569"/>
              <a:gd name="connsiteY46" fmla="*/ 281591 h 539813"/>
              <a:gd name="connsiteX47" fmla="*/ 2091569 w 2091569"/>
              <a:gd name="connsiteY47" fmla="*/ 253442 h 539813"/>
              <a:gd name="connsiteX0" fmla="*/ 0 w 2091569"/>
              <a:gd name="connsiteY0" fmla="*/ 308940 h 539813"/>
              <a:gd name="connsiteX1" fmla="*/ 31718 w 2091569"/>
              <a:gd name="connsiteY1" fmla="*/ 275668 h 539813"/>
              <a:gd name="connsiteX2" fmla="*/ 70545 w 2091569"/>
              <a:gd name="connsiteY2" fmla="*/ 246913 h 539813"/>
              <a:gd name="connsiteX3" fmla="*/ 117458 w 2091569"/>
              <a:gd name="connsiteY3" fmla="*/ 213346 h 539813"/>
              <a:gd name="connsiteX4" fmla="*/ 163598 w 2091569"/>
              <a:gd name="connsiteY4" fmla="*/ 178138 h 539813"/>
              <a:gd name="connsiteX5" fmla="*/ 195405 w 2091569"/>
              <a:gd name="connsiteY5" fmla="*/ 154394 h 539813"/>
              <a:gd name="connsiteX6" fmla="*/ 224228 w 2091569"/>
              <a:gd name="connsiteY6" fmla="*/ 136315 h 539813"/>
              <a:gd name="connsiteX7" fmla="*/ 265556 w 2091569"/>
              <a:gd name="connsiteY7" fmla="*/ 107231 h 539813"/>
              <a:gd name="connsiteX8" fmla="*/ 292838 w 2091569"/>
              <a:gd name="connsiteY8" fmla="*/ 92072 h 539813"/>
              <a:gd name="connsiteX9" fmla="*/ 318088 w 2091569"/>
              <a:gd name="connsiteY9" fmla="*/ 74034 h 539813"/>
              <a:gd name="connsiteX10" fmla="*/ 355195 w 2091569"/>
              <a:gd name="connsiteY10" fmla="*/ 55016 h 539813"/>
              <a:gd name="connsiteX11" fmla="*/ 389119 w 2091569"/>
              <a:gd name="connsiteY11" fmla="*/ 37769 h 539813"/>
              <a:gd name="connsiteX12" fmla="*/ 437038 w 2091569"/>
              <a:gd name="connsiteY12" fmla="*/ 21328 h 539813"/>
              <a:gd name="connsiteX13" fmla="*/ 488607 w 2091569"/>
              <a:gd name="connsiteY13" fmla="*/ 10047 h 539813"/>
              <a:gd name="connsiteX14" fmla="*/ 526676 w 2091569"/>
              <a:gd name="connsiteY14" fmla="*/ 2800 h 539813"/>
              <a:gd name="connsiteX15" fmla="*/ 578797 w 2091569"/>
              <a:gd name="connsiteY15" fmla="*/ 0 h 539813"/>
              <a:gd name="connsiteX16" fmla="*/ 616314 w 2091569"/>
              <a:gd name="connsiteY16" fmla="*/ 2800 h 539813"/>
              <a:gd name="connsiteX17" fmla="*/ 660680 w 2091569"/>
              <a:gd name="connsiteY17" fmla="*/ 11482 h 539813"/>
              <a:gd name="connsiteX18" fmla="*/ 709236 w 2091569"/>
              <a:gd name="connsiteY18" fmla="*/ 28553 h 539813"/>
              <a:gd name="connsiteX19" fmla="*/ 756917 w 2091569"/>
              <a:gd name="connsiteY19" fmla="*/ 49778 h 539813"/>
              <a:gd name="connsiteX20" fmla="*/ 787796 w 2091569"/>
              <a:gd name="connsiteY20" fmla="*/ 66806 h 539813"/>
              <a:gd name="connsiteX21" fmla="*/ 787796 w 2091569"/>
              <a:gd name="connsiteY21" fmla="*/ 66806 h 539813"/>
              <a:gd name="connsiteX22" fmla="*/ 810235 w 2091569"/>
              <a:gd name="connsiteY22" fmla="*/ 86419 h 539813"/>
              <a:gd name="connsiteX23" fmla="*/ 842358 w 2091569"/>
              <a:gd name="connsiteY23" fmla="*/ 105547 h 539813"/>
              <a:gd name="connsiteX24" fmla="*/ 874101 w 2091569"/>
              <a:gd name="connsiteY24" fmla="*/ 129637 h 539813"/>
              <a:gd name="connsiteX25" fmla="*/ 929793 w 2091569"/>
              <a:gd name="connsiteY25" fmla="*/ 176079 h 539813"/>
              <a:gd name="connsiteX26" fmla="*/ 985816 w 2091569"/>
              <a:gd name="connsiteY26" fmla="*/ 219256 h 539813"/>
              <a:gd name="connsiteX27" fmla="*/ 1046540 w 2091569"/>
              <a:gd name="connsiteY27" fmla="*/ 270562 h 539813"/>
              <a:gd name="connsiteX28" fmla="*/ 1090706 w 2091569"/>
              <a:gd name="connsiteY28" fmla="*/ 308136 h 539813"/>
              <a:gd name="connsiteX29" fmla="*/ 1144071 w 2091569"/>
              <a:gd name="connsiteY29" fmla="*/ 354254 h 539813"/>
              <a:gd name="connsiteX30" fmla="*/ 1195546 w 2091569"/>
              <a:gd name="connsiteY30" fmla="*/ 394913 h 539813"/>
              <a:gd name="connsiteX31" fmla="*/ 1242901 w 2091569"/>
              <a:gd name="connsiteY31" fmla="*/ 430409 h 539813"/>
              <a:gd name="connsiteX32" fmla="*/ 1300658 w 2091569"/>
              <a:gd name="connsiteY32" fmla="*/ 467208 h 539813"/>
              <a:gd name="connsiteX33" fmla="*/ 1361341 w 2091569"/>
              <a:gd name="connsiteY33" fmla="*/ 494490 h 539813"/>
              <a:gd name="connsiteX34" fmla="*/ 1419690 w 2091569"/>
              <a:gd name="connsiteY34" fmla="*/ 515690 h 539813"/>
              <a:gd name="connsiteX35" fmla="*/ 1494115 w 2091569"/>
              <a:gd name="connsiteY35" fmla="*/ 534202 h 539813"/>
              <a:gd name="connsiteX36" fmla="*/ 1563439 w 2091569"/>
              <a:gd name="connsiteY36" fmla="*/ 539357 h 539813"/>
              <a:gd name="connsiteX37" fmla="*/ 1626979 w 2091569"/>
              <a:gd name="connsiteY37" fmla="*/ 538135 h 539813"/>
              <a:gd name="connsiteX38" fmla="*/ 1682726 w 2091569"/>
              <a:gd name="connsiteY38" fmla="*/ 526797 h 539813"/>
              <a:gd name="connsiteX39" fmla="*/ 1729701 w 2091569"/>
              <a:gd name="connsiteY39" fmla="*/ 508003 h 539813"/>
              <a:gd name="connsiteX40" fmla="*/ 1785007 w 2091569"/>
              <a:gd name="connsiteY40" fmla="*/ 481247 h 539813"/>
              <a:gd name="connsiteX41" fmla="*/ 1853409 w 2091569"/>
              <a:gd name="connsiteY41" fmla="*/ 439322 h 539813"/>
              <a:gd name="connsiteX42" fmla="*/ 1904236 w 2091569"/>
              <a:gd name="connsiteY42" fmla="*/ 403801 h 539813"/>
              <a:gd name="connsiteX43" fmla="*/ 1947763 w 2091569"/>
              <a:gd name="connsiteY43" fmla="*/ 370176 h 539813"/>
              <a:gd name="connsiteX44" fmla="*/ 1979577 w 2091569"/>
              <a:gd name="connsiteY44" fmla="*/ 344078 h 539813"/>
              <a:gd name="connsiteX45" fmla="*/ 2016582 w 2091569"/>
              <a:gd name="connsiteY45" fmla="*/ 313653 h 539813"/>
              <a:gd name="connsiteX46" fmla="*/ 2058782 w 2091569"/>
              <a:gd name="connsiteY46" fmla="*/ 281591 h 539813"/>
              <a:gd name="connsiteX47" fmla="*/ 2091569 w 2091569"/>
              <a:gd name="connsiteY47" fmla="*/ 253442 h 539813"/>
              <a:gd name="connsiteX0" fmla="*/ 0 w 2095466"/>
              <a:gd name="connsiteY0" fmla="*/ 308940 h 539813"/>
              <a:gd name="connsiteX1" fmla="*/ 35615 w 2095466"/>
              <a:gd name="connsiteY1" fmla="*/ 275668 h 539813"/>
              <a:gd name="connsiteX2" fmla="*/ 74442 w 2095466"/>
              <a:gd name="connsiteY2" fmla="*/ 246913 h 539813"/>
              <a:gd name="connsiteX3" fmla="*/ 121355 w 2095466"/>
              <a:gd name="connsiteY3" fmla="*/ 213346 h 539813"/>
              <a:gd name="connsiteX4" fmla="*/ 167495 w 2095466"/>
              <a:gd name="connsiteY4" fmla="*/ 178138 h 539813"/>
              <a:gd name="connsiteX5" fmla="*/ 199302 w 2095466"/>
              <a:gd name="connsiteY5" fmla="*/ 154394 h 539813"/>
              <a:gd name="connsiteX6" fmla="*/ 228125 w 2095466"/>
              <a:gd name="connsiteY6" fmla="*/ 136315 h 539813"/>
              <a:gd name="connsiteX7" fmla="*/ 269453 w 2095466"/>
              <a:gd name="connsiteY7" fmla="*/ 107231 h 539813"/>
              <a:gd name="connsiteX8" fmla="*/ 296735 w 2095466"/>
              <a:gd name="connsiteY8" fmla="*/ 92072 h 539813"/>
              <a:gd name="connsiteX9" fmla="*/ 321985 w 2095466"/>
              <a:gd name="connsiteY9" fmla="*/ 74034 h 539813"/>
              <a:gd name="connsiteX10" fmla="*/ 359092 w 2095466"/>
              <a:gd name="connsiteY10" fmla="*/ 55016 h 539813"/>
              <a:gd name="connsiteX11" fmla="*/ 393016 w 2095466"/>
              <a:gd name="connsiteY11" fmla="*/ 37769 h 539813"/>
              <a:gd name="connsiteX12" fmla="*/ 440935 w 2095466"/>
              <a:gd name="connsiteY12" fmla="*/ 21328 h 539813"/>
              <a:gd name="connsiteX13" fmla="*/ 492504 w 2095466"/>
              <a:gd name="connsiteY13" fmla="*/ 10047 h 539813"/>
              <a:gd name="connsiteX14" fmla="*/ 530573 w 2095466"/>
              <a:gd name="connsiteY14" fmla="*/ 2800 h 539813"/>
              <a:gd name="connsiteX15" fmla="*/ 582694 w 2095466"/>
              <a:gd name="connsiteY15" fmla="*/ 0 h 539813"/>
              <a:gd name="connsiteX16" fmla="*/ 620211 w 2095466"/>
              <a:gd name="connsiteY16" fmla="*/ 2800 h 539813"/>
              <a:gd name="connsiteX17" fmla="*/ 664577 w 2095466"/>
              <a:gd name="connsiteY17" fmla="*/ 11482 h 539813"/>
              <a:gd name="connsiteX18" fmla="*/ 713133 w 2095466"/>
              <a:gd name="connsiteY18" fmla="*/ 28553 h 539813"/>
              <a:gd name="connsiteX19" fmla="*/ 760814 w 2095466"/>
              <a:gd name="connsiteY19" fmla="*/ 49778 h 539813"/>
              <a:gd name="connsiteX20" fmla="*/ 791693 w 2095466"/>
              <a:gd name="connsiteY20" fmla="*/ 66806 h 539813"/>
              <a:gd name="connsiteX21" fmla="*/ 791693 w 2095466"/>
              <a:gd name="connsiteY21" fmla="*/ 66806 h 539813"/>
              <a:gd name="connsiteX22" fmla="*/ 814132 w 2095466"/>
              <a:gd name="connsiteY22" fmla="*/ 86419 h 539813"/>
              <a:gd name="connsiteX23" fmla="*/ 846255 w 2095466"/>
              <a:gd name="connsiteY23" fmla="*/ 105547 h 539813"/>
              <a:gd name="connsiteX24" fmla="*/ 877998 w 2095466"/>
              <a:gd name="connsiteY24" fmla="*/ 129637 h 539813"/>
              <a:gd name="connsiteX25" fmla="*/ 933690 w 2095466"/>
              <a:gd name="connsiteY25" fmla="*/ 176079 h 539813"/>
              <a:gd name="connsiteX26" fmla="*/ 989713 w 2095466"/>
              <a:gd name="connsiteY26" fmla="*/ 219256 h 539813"/>
              <a:gd name="connsiteX27" fmla="*/ 1050437 w 2095466"/>
              <a:gd name="connsiteY27" fmla="*/ 270562 h 539813"/>
              <a:gd name="connsiteX28" fmla="*/ 1094603 w 2095466"/>
              <a:gd name="connsiteY28" fmla="*/ 308136 h 539813"/>
              <a:gd name="connsiteX29" fmla="*/ 1147968 w 2095466"/>
              <a:gd name="connsiteY29" fmla="*/ 354254 h 539813"/>
              <a:gd name="connsiteX30" fmla="*/ 1199443 w 2095466"/>
              <a:gd name="connsiteY30" fmla="*/ 394913 h 539813"/>
              <a:gd name="connsiteX31" fmla="*/ 1246798 w 2095466"/>
              <a:gd name="connsiteY31" fmla="*/ 430409 h 539813"/>
              <a:gd name="connsiteX32" fmla="*/ 1304555 w 2095466"/>
              <a:gd name="connsiteY32" fmla="*/ 467208 h 539813"/>
              <a:gd name="connsiteX33" fmla="*/ 1365238 w 2095466"/>
              <a:gd name="connsiteY33" fmla="*/ 494490 h 539813"/>
              <a:gd name="connsiteX34" fmla="*/ 1423587 w 2095466"/>
              <a:gd name="connsiteY34" fmla="*/ 515690 h 539813"/>
              <a:gd name="connsiteX35" fmla="*/ 1498012 w 2095466"/>
              <a:gd name="connsiteY35" fmla="*/ 534202 h 539813"/>
              <a:gd name="connsiteX36" fmla="*/ 1567336 w 2095466"/>
              <a:gd name="connsiteY36" fmla="*/ 539357 h 539813"/>
              <a:gd name="connsiteX37" fmla="*/ 1630876 w 2095466"/>
              <a:gd name="connsiteY37" fmla="*/ 538135 h 539813"/>
              <a:gd name="connsiteX38" fmla="*/ 1686623 w 2095466"/>
              <a:gd name="connsiteY38" fmla="*/ 526797 h 539813"/>
              <a:gd name="connsiteX39" fmla="*/ 1733598 w 2095466"/>
              <a:gd name="connsiteY39" fmla="*/ 508003 h 539813"/>
              <a:gd name="connsiteX40" fmla="*/ 1788904 w 2095466"/>
              <a:gd name="connsiteY40" fmla="*/ 481247 h 539813"/>
              <a:gd name="connsiteX41" fmla="*/ 1857306 w 2095466"/>
              <a:gd name="connsiteY41" fmla="*/ 439322 h 539813"/>
              <a:gd name="connsiteX42" fmla="*/ 1908133 w 2095466"/>
              <a:gd name="connsiteY42" fmla="*/ 403801 h 539813"/>
              <a:gd name="connsiteX43" fmla="*/ 1951660 w 2095466"/>
              <a:gd name="connsiteY43" fmla="*/ 370176 h 539813"/>
              <a:gd name="connsiteX44" fmla="*/ 1983474 w 2095466"/>
              <a:gd name="connsiteY44" fmla="*/ 344078 h 539813"/>
              <a:gd name="connsiteX45" fmla="*/ 2020479 w 2095466"/>
              <a:gd name="connsiteY45" fmla="*/ 313653 h 539813"/>
              <a:gd name="connsiteX46" fmla="*/ 2062679 w 2095466"/>
              <a:gd name="connsiteY46" fmla="*/ 281591 h 539813"/>
              <a:gd name="connsiteX47" fmla="*/ 2095466 w 2095466"/>
              <a:gd name="connsiteY47" fmla="*/ 253442 h 539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95466" h="539813">
                <a:moveTo>
                  <a:pt x="0" y="308940"/>
                </a:moveTo>
                <a:cubicBezTo>
                  <a:pt x="15589" y="295746"/>
                  <a:pt x="21909" y="286848"/>
                  <a:pt x="35615" y="275668"/>
                </a:cubicBezTo>
                <a:cubicBezTo>
                  <a:pt x="49321" y="264488"/>
                  <a:pt x="60152" y="257300"/>
                  <a:pt x="74442" y="246913"/>
                </a:cubicBezTo>
                <a:cubicBezTo>
                  <a:pt x="88732" y="236526"/>
                  <a:pt x="106496" y="225089"/>
                  <a:pt x="121355" y="213346"/>
                </a:cubicBezTo>
                <a:cubicBezTo>
                  <a:pt x="136214" y="201603"/>
                  <a:pt x="154504" y="187963"/>
                  <a:pt x="167495" y="178138"/>
                </a:cubicBezTo>
                <a:cubicBezTo>
                  <a:pt x="180486" y="168313"/>
                  <a:pt x="188547" y="161364"/>
                  <a:pt x="199302" y="154394"/>
                </a:cubicBezTo>
                <a:cubicBezTo>
                  <a:pt x="210057" y="147424"/>
                  <a:pt x="216433" y="144175"/>
                  <a:pt x="228125" y="136315"/>
                </a:cubicBezTo>
                <a:cubicBezTo>
                  <a:pt x="239817" y="128455"/>
                  <a:pt x="258018" y="114605"/>
                  <a:pt x="269453" y="107231"/>
                </a:cubicBezTo>
                <a:cubicBezTo>
                  <a:pt x="280888" y="99857"/>
                  <a:pt x="287980" y="97605"/>
                  <a:pt x="296735" y="92072"/>
                </a:cubicBezTo>
                <a:cubicBezTo>
                  <a:pt x="305490" y="86539"/>
                  <a:pt x="311592" y="80210"/>
                  <a:pt x="321985" y="74034"/>
                </a:cubicBezTo>
                <a:cubicBezTo>
                  <a:pt x="332378" y="67858"/>
                  <a:pt x="347254" y="61060"/>
                  <a:pt x="359092" y="55016"/>
                </a:cubicBezTo>
                <a:cubicBezTo>
                  <a:pt x="370930" y="48972"/>
                  <a:pt x="378077" y="43103"/>
                  <a:pt x="393016" y="37769"/>
                </a:cubicBezTo>
                <a:cubicBezTo>
                  <a:pt x="407955" y="32435"/>
                  <a:pt x="424354" y="25948"/>
                  <a:pt x="440935" y="21328"/>
                </a:cubicBezTo>
                <a:cubicBezTo>
                  <a:pt x="457516" y="16708"/>
                  <a:pt x="477564" y="13135"/>
                  <a:pt x="492504" y="10047"/>
                </a:cubicBezTo>
                <a:cubicBezTo>
                  <a:pt x="507444" y="6959"/>
                  <a:pt x="515541" y="4474"/>
                  <a:pt x="530573" y="2800"/>
                </a:cubicBezTo>
                <a:cubicBezTo>
                  <a:pt x="545605" y="1126"/>
                  <a:pt x="567754" y="0"/>
                  <a:pt x="582694" y="0"/>
                </a:cubicBezTo>
                <a:cubicBezTo>
                  <a:pt x="597634" y="0"/>
                  <a:pt x="606564" y="886"/>
                  <a:pt x="620211" y="2800"/>
                </a:cubicBezTo>
                <a:cubicBezTo>
                  <a:pt x="633858" y="4714"/>
                  <a:pt x="649090" y="7190"/>
                  <a:pt x="664577" y="11482"/>
                </a:cubicBezTo>
                <a:cubicBezTo>
                  <a:pt x="680064" y="15774"/>
                  <a:pt x="697094" y="22170"/>
                  <a:pt x="713133" y="28553"/>
                </a:cubicBezTo>
                <a:cubicBezTo>
                  <a:pt x="729172" y="34936"/>
                  <a:pt x="747721" y="43403"/>
                  <a:pt x="760814" y="49778"/>
                </a:cubicBezTo>
                <a:cubicBezTo>
                  <a:pt x="773907" y="56153"/>
                  <a:pt x="786547" y="63968"/>
                  <a:pt x="791693" y="66806"/>
                </a:cubicBezTo>
                <a:lnTo>
                  <a:pt x="791693" y="66806"/>
                </a:lnTo>
                <a:cubicBezTo>
                  <a:pt x="795433" y="70075"/>
                  <a:pt x="800397" y="75947"/>
                  <a:pt x="814132" y="86419"/>
                </a:cubicBezTo>
                <a:cubicBezTo>
                  <a:pt x="823226" y="92876"/>
                  <a:pt x="836260" y="98344"/>
                  <a:pt x="846255" y="105547"/>
                </a:cubicBezTo>
                <a:cubicBezTo>
                  <a:pt x="856250" y="112750"/>
                  <a:pt x="863426" y="117882"/>
                  <a:pt x="877998" y="129637"/>
                </a:cubicBezTo>
                <a:cubicBezTo>
                  <a:pt x="892571" y="141392"/>
                  <a:pt x="915071" y="161142"/>
                  <a:pt x="933690" y="176079"/>
                </a:cubicBezTo>
                <a:cubicBezTo>
                  <a:pt x="952309" y="191016"/>
                  <a:pt x="970255" y="203509"/>
                  <a:pt x="989713" y="219256"/>
                </a:cubicBezTo>
                <a:cubicBezTo>
                  <a:pt x="1009171" y="235003"/>
                  <a:pt x="1030196" y="253460"/>
                  <a:pt x="1050437" y="270562"/>
                </a:cubicBezTo>
                <a:lnTo>
                  <a:pt x="1094603" y="308136"/>
                </a:lnTo>
                <a:cubicBezTo>
                  <a:pt x="1110858" y="322085"/>
                  <a:pt x="1130495" y="339791"/>
                  <a:pt x="1147968" y="354254"/>
                </a:cubicBezTo>
                <a:cubicBezTo>
                  <a:pt x="1165441" y="368717"/>
                  <a:pt x="1182971" y="382221"/>
                  <a:pt x="1199443" y="394913"/>
                </a:cubicBezTo>
                <a:cubicBezTo>
                  <a:pt x="1215915" y="407605"/>
                  <a:pt x="1229279" y="418360"/>
                  <a:pt x="1246798" y="430409"/>
                </a:cubicBezTo>
                <a:cubicBezTo>
                  <a:pt x="1264317" y="442458"/>
                  <a:pt x="1284815" y="456528"/>
                  <a:pt x="1304555" y="467208"/>
                </a:cubicBezTo>
                <a:cubicBezTo>
                  <a:pt x="1324295" y="477888"/>
                  <a:pt x="1345399" y="486410"/>
                  <a:pt x="1365238" y="494490"/>
                </a:cubicBezTo>
                <a:cubicBezTo>
                  <a:pt x="1385077" y="502570"/>
                  <a:pt x="1401458" y="509071"/>
                  <a:pt x="1423587" y="515690"/>
                </a:cubicBezTo>
                <a:cubicBezTo>
                  <a:pt x="1445716" y="522309"/>
                  <a:pt x="1474054" y="530258"/>
                  <a:pt x="1498012" y="534202"/>
                </a:cubicBezTo>
                <a:cubicBezTo>
                  <a:pt x="1521970" y="538147"/>
                  <a:pt x="1545192" y="538702"/>
                  <a:pt x="1567336" y="539357"/>
                </a:cubicBezTo>
                <a:cubicBezTo>
                  <a:pt x="1589480" y="540013"/>
                  <a:pt x="1610995" y="540228"/>
                  <a:pt x="1630876" y="538135"/>
                </a:cubicBezTo>
                <a:cubicBezTo>
                  <a:pt x="1650757" y="536042"/>
                  <a:pt x="1669503" y="531819"/>
                  <a:pt x="1686623" y="526797"/>
                </a:cubicBezTo>
                <a:cubicBezTo>
                  <a:pt x="1703743" y="521775"/>
                  <a:pt x="1716551" y="515595"/>
                  <a:pt x="1733598" y="508003"/>
                </a:cubicBezTo>
                <a:cubicBezTo>
                  <a:pt x="1750645" y="500411"/>
                  <a:pt x="1768286" y="492694"/>
                  <a:pt x="1788904" y="481247"/>
                </a:cubicBezTo>
                <a:cubicBezTo>
                  <a:pt x="1809522" y="469800"/>
                  <a:pt x="1837435" y="452230"/>
                  <a:pt x="1857306" y="439322"/>
                </a:cubicBezTo>
                <a:cubicBezTo>
                  <a:pt x="1877177" y="426414"/>
                  <a:pt x="1892407" y="415325"/>
                  <a:pt x="1908133" y="403801"/>
                </a:cubicBezTo>
                <a:cubicBezTo>
                  <a:pt x="1923859" y="392277"/>
                  <a:pt x="1939103" y="380130"/>
                  <a:pt x="1951660" y="370176"/>
                </a:cubicBezTo>
                <a:cubicBezTo>
                  <a:pt x="1964217" y="360222"/>
                  <a:pt x="1972004" y="353498"/>
                  <a:pt x="1983474" y="344078"/>
                </a:cubicBezTo>
                <a:cubicBezTo>
                  <a:pt x="1994944" y="334658"/>
                  <a:pt x="2007278" y="324068"/>
                  <a:pt x="2020479" y="313653"/>
                </a:cubicBezTo>
                <a:cubicBezTo>
                  <a:pt x="2033680" y="303239"/>
                  <a:pt x="2050181" y="291626"/>
                  <a:pt x="2062679" y="281591"/>
                </a:cubicBezTo>
                <a:cubicBezTo>
                  <a:pt x="2075177" y="271556"/>
                  <a:pt x="2083851" y="262851"/>
                  <a:pt x="2095466" y="253442"/>
                </a:cubicBezTo>
              </a:path>
            </a:pathLst>
          </a:custGeom>
          <a:noFill/>
          <a:ln w="635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a:t>Nonlinear Time Series</a:t>
            </a:r>
          </a:p>
        </p:txBody>
      </p:sp>
      <p:sp>
        <p:nvSpPr>
          <p:cNvPr id="40963" name="Content Placeholder 2"/>
          <p:cNvSpPr>
            <a:spLocks noGrp="1"/>
          </p:cNvSpPr>
          <p:nvPr>
            <p:ph idx="1"/>
          </p:nvPr>
        </p:nvSpPr>
        <p:spPr/>
        <p:txBody>
          <a:bodyPr/>
          <a:lstStyle/>
          <a:p>
            <a:r>
              <a:rPr lang="en-US" altLang="en-US" dirty="0"/>
              <a:t>Any curving trend line is referred to as “</a:t>
            </a:r>
            <a:r>
              <a:rPr lang="en-US" altLang="en-US" dirty="0">
                <a:solidFill>
                  <a:srgbClr val="FFC000"/>
                </a:solidFill>
              </a:rPr>
              <a:t>curvilinear</a:t>
            </a:r>
            <a:r>
              <a:rPr lang="en-US" altLang="en-US"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1143000"/>
          </a:xfrm>
        </p:spPr>
        <p:txBody>
          <a:bodyPr/>
          <a:lstStyle/>
          <a:p>
            <a:r>
              <a:rPr lang="en-US" altLang="en-US"/>
              <a:t>Review</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9144000"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6629400"/>
            <a:ext cx="9144000" cy="553998"/>
          </a:xfrm>
          <a:prstGeom prst="rect">
            <a:avLst/>
          </a:prstGeom>
        </p:spPr>
        <p:txBody>
          <a:bodyPr wrap="square">
            <a:spAutoFit/>
          </a:bodyPr>
          <a:lstStyle/>
          <a:p>
            <a:r>
              <a:rPr lang="en-US" sz="1500" dirty="0">
                <a:solidFill>
                  <a:srgbClr val="00B0F0"/>
                </a:solidFill>
              </a:rPr>
              <a:t>http://995642590.r.lightningbase-cdn.com/wp-content/uploads/2010/12/looking-back-hrexaminer-v144-cover425px.jpg</a:t>
            </a:r>
          </a:p>
        </p:txBody>
      </p:sp>
    </p:spTree>
    <p:extLst>
      <p:ext uri="{BB962C8B-B14F-4D97-AF65-F5344CB8AC3E}">
        <p14:creationId xmlns:p14="http://schemas.microsoft.com/office/powerpoint/2010/main" val="267753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762000"/>
            <a:ext cx="8229600" cy="5638800"/>
          </a:xfrm>
        </p:spPr>
        <p:txBody>
          <a:bodyPr/>
          <a:lstStyle/>
          <a:p>
            <a:r>
              <a:rPr lang="en-US" altLang="en-US" dirty="0"/>
              <a:t>Open the spreadsheet</a:t>
            </a:r>
          </a:p>
          <a:p>
            <a:r>
              <a:rPr lang="en-US" altLang="en-US" dirty="0"/>
              <a:t>Go to the Zoomwork1 sheet</a:t>
            </a:r>
          </a:p>
          <a:p>
            <a:endParaRPr lang="en-US" altLang="en-US" dirty="0"/>
          </a:p>
        </p:txBody>
      </p:sp>
      <p:sp>
        <p:nvSpPr>
          <p:cNvPr id="8" name="Rectangle 7">
            <a:extLst>
              <a:ext uri="{FF2B5EF4-FFF2-40B4-BE49-F238E27FC236}">
                <a16:creationId xmlns:a16="http://schemas.microsoft.com/office/drawing/2014/main" id="{04C19A4A-D124-4086-80E9-FD88C492BE8A}"/>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1a</a:t>
            </a:r>
            <a:endParaRPr lang="en-US" altLang="en-US" sz="2400" i="1" dirty="0">
              <a:solidFill>
                <a:schemeClr val="folHlink"/>
              </a:solidFill>
            </a:endParaRPr>
          </a:p>
        </p:txBody>
      </p:sp>
      <p:pic>
        <p:nvPicPr>
          <p:cNvPr id="6" name="Picture 5">
            <a:extLst>
              <a:ext uri="{FF2B5EF4-FFF2-40B4-BE49-F238E27FC236}">
                <a16:creationId xmlns:a16="http://schemas.microsoft.com/office/drawing/2014/main" id="{735AE18F-30E6-4FCA-9F59-7CC59A1B39E2}"/>
              </a:ext>
            </a:extLst>
          </p:cNvPr>
          <p:cNvPicPr>
            <a:picLocks noChangeAspect="1"/>
          </p:cNvPicPr>
          <p:nvPr/>
        </p:nvPicPr>
        <p:blipFill>
          <a:blip r:embed="rId2"/>
          <a:stretch>
            <a:fillRect/>
          </a:stretch>
        </p:blipFill>
        <p:spPr>
          <a:xfrm>
            <a:off x="1371600" y="2251048"/>
            <a:ext cx="7772400" cy="461609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762000"/>
            <a:ext cx="8229600" cy="5638800"/>
          </a:xfrm>
        </p:spPr>
        <p:txBody>
          <a:bodyPr/>
          <a:lstStyle/>
          <a:p>
            <a:r>
              <a:rPr lang="en-US" altLang="en-US" dirty="0"/>
              <a:t>We’re going to copy your graph to the next sheet (so you won’t have to redo all your beautiful work!</a:t>
            </a:r>
          </a:p>
          <a:p>
            <a:endParaRPr lang="en-US" altLang="en-US" dirty="0"/>
          </a:p>
        </p:txBody>
      </p:sp>
      <p:sp>
        <p:nvSpPr>
          <p:cNvPr id="8" name="Rectangle 7">
            <a:extLst>
              <a:ext uri="{FF2B5EF4-FFF2-40B4-BE49-F238E27FC236}">
                <a16:creationId xmlns:a16="http://schemas.microsoft.com/office/drawing/2014/main" id="{04C19A4A-D124-4086-80E9-FD88C492BE8A}"/>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1a</a:t>
            </a:r>
            <a:endParaRPr lang="en-US" altLang="en-US" sz="2400" i="1" dirty="0">
              <a:solidFill>
                <a:schemeClr val="folHlink"/>
              </a:solidFill>
            </a:endParaRPr>
          </a:p>
        </p:txBody>
      </p:sp>
      <p:pic>
        <p:nvPicPr>
          <p:cNvPr id="6" name="Picture 5">
            <a:extLst>
              <a:ext uri="{FF2B5EF4-FFF2-40B4-BE49-F238E27FC236}">
                <a16:creationId xmlns:a16="http://schemas.microsoft.com/office/drawing/2014/main" id="{735AE18F-30E6-4FCA-9F59-7CC59A1B39E2}"/>
              </a:ext>
            </a:extLst>
          </p:cNvPr>
          <p:cNvPicPr>
            <a:picLocks noChangeAspect="1"/>
          </p:cNvPicPr>
          <p:nvPr/>
        </p:nvPicPr>
        <p:blipFill>
          <a:blip r:embed="rId2"/>
          <a:stretch>
            <a:fillRect/>
          </a:stretch>
        </p:blipFill>
        <p:spPr>
          <a:xfrm>
            <a:off x="2133600" y="2703606"/>
            <a:ext cx="7010400" cy="4163538"/>
          </a:xfrm>
          <a:prstGeom prst="rect">
            <a:avLst/>
          </a:prstGeom>
        </p:spPr>
      </p:pic>
    </p:spTree>
    <p:extLst>
      <p:ext uri="{BB962C8B-B14F-4D97-AF65-F5344CB8AC3E}">
        <p14:creationId xmlns:p14="http://schemas.microsoft.com/office/powerpoint/2010/main" val="2178398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762000"/>
            <a:ext cx="8229600" cy="5638800"/>
          </a:xfrm>
        </p:spPr>
        <p:txBody>
          <a:bodyPr/>
          <a:lstStyle/>
          <a:p>
            <a:r>
              <a:rPr lang="en-US" altLang="en-US" dirty="0"/>
              <a:t>We’re going to copy your graph to the next sheet (so you won’t have to redo all your beautiful work!</a:t>
            </a:r>
          </a:p>
          <a:p>
            <a:endParaRPr lang="en-US" altLang="en-US" dirty="0"/>
          </a:p>
        </p:txBody>
      </p:sp>
      <p:sp>
        <p:nvSpPr>
          <p:cNvPr id="8" name="Rectangle 7">
            <a:extLst>
              <a:ext uri="{FF2B5EF4-FFF2-40B4-BE49-F238E27FC236}">
                <a16:creationId xmlns:a16="http://schemas.microsoft.com/office/drawing/2014/main" id="{04C19A4A-D124-4086-80E9-FD88C492BE8A}"/>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1a</a:t>
            </a:r>
            <a:endParaRPr lang="en-US" altLang="en-US" sz="2400" i="1" dirty="0">
              <a:solidFill>
                <a:schemeClr val="folHlink"/>
              </a:solidFill>
            </a:endParaRPr>
          </a:p>
        </p:txBody>
      </p:sp>
      <p:pic>
        <p:nvPicPr>
          <p:cNvPr id="6" name="Picture 5">
            <a:extLst>
              <a:ext uri="{FF2B5EF4-FFF2-40B4-BE49-F238E27FC236}">
                <a16:creationId xmlns:a16="http://schemas.microsoft.com/office/drawing/2014/main" id="{735AE18F-30E6-4FCA-9F59-7CC59A1B39E2}"/>
              </a:ext>
            </a:extLst>
          </p:cNvPr>
          <p:cNvPicPr>
            <a:picLocks noChangeAspect="1"/>
          </p:cNvPicPr>
          <p:nvPr/>
        </p:nvPicPr>
        <p:blipFill>
          <a:blip r:embed="rId2"/>
          <a:stretch>
            <a:fillRect/>
          </a:stretch>
        </p:blipFill>
        <p:spPr>
          <a:xfrm>
            <a:off x="2133600" y="2703606"/>
            <a:ext cx="7010400" cy="4163538"/>
          </a:xfrm>
          <a:prstGeom prst="rect">
            <a:avLst/>
          </a:prstGeom>
        </p:spPr>
      </p:pic>
    </p:spTree>
    <p:extLst>
      <p:ext uri="{BB962C8B-B14F-4D97-AF65-F5344CB8AC3E}">
        <p14:creationId xmlns:p14="http://schemas.microsoft.com/office/powerpoint/2010/main" val="674658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762000"/>
            <a:ext cx="8229600" cy="5638800"/>
          </a:xfrm>
        </p:spPr>
        <p:txBody>
          <a:bodyPr/>
          <a:lstStyle/>
          <a:p>
            <a:r>
              <a:rPr lang="en-US" altLang="en-US" dirty="0"/>
              <a:t>Right click the outside edge of the graph</a:t>
            </a:r>
          </a:p>
          <a:p>
            <a:r>
              <a:rPr lang="en-US" altLang="en-US" dirty="0"/>
              <a:t>Click “Copy”</a:t>
            </a:r>
          </a:p>
          <a:p>
            <a:endParaRPr lang="en-US" altLang="en-US" dirty="0"/>
          </a:p>
        </p:txBody>
      </p:sp>
      <p:sp>
        <p:nvSpPr>
          <p:cNvPr id="8" name="Rectangle 7">
            <a:extLst>
              <a:ext uri="{FF2B5EF4-FFF2-40B4-BE49-F238E27FC236}">
                <a16:creationId xmlns:a16="http://schemas.microsoft.com/office/drawing/2014/main" id="{04C19A4A-D124-4086-80E9-FD88C492BE8A}"/>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1a</a:t>
            </a:r>
            <a:endParaRPr lang="en-US" altLang="en-US" sz="2400" i="1" dirty="0">
              <a:solidFill>
                <a:schemeClr val="folHlink"/>
              </a:solidFill>
            </a:endParaRPr>
          </a:p>
        </p:txBody>
      </p:sp>
      <p:pic>
        <p:nvPicPr>
          <p:cNvPr id="3" name="Picture 2">
            <a:extLst>
              <a:ext uri="{FF2B5EF4-FFF2-40B4-BE49-F238E27FC236}">
                <a16:creationId xmlns:a16="http://schemas.microsoft.com/office/drawing/2014/main" id="{BACE477F-F440-45B6-8087-E78B76E59587}"/>
              </a:ext>
            </a:extLst>
          </p:cNvPr>
          <p:cNvPicPr>
            <a:picLocks noChangeAspect="1"/>
          </p:cNvPicPr>
          <p:nvPr/>
        </p:nvPicPr>
        <p:blipFill>
          <a:blip r:embed="rId2"/>
          <a:stretch>
            <a:fillRect/>
          </a:stretch>
        </p:blipFill>
        <p:spPr>
          <a:xfrm>
            <a:off x="4419600" y="1675221"/>
            <a:ext cx="4619625" cy="5182779"/>
          </a:xfrm>
          <a:prstGeom prst="rect">
            <a:avLst/>
          </a:prstGeom>
        </p:spPr>
      </p:pic>
    </p:spTree>
    <p:extLst>
      <p:ext uri="{BB962C8B-B14F-4D97-AF65-F5344CB8AC3E}">
        <p14:creationId xmlns:p14="http://schemas.microsoft.com/office/powerpoint/2010/main" val="2766476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762000"/>
            <a:ext cx="8229600" cy="5638800"/>
          </a:xfrm>
        </p:spPr>
        <p:txBody>
          <a:bodyPr/>
          <a:lstStyle/>
          <a:p>
            <a:r>
              <a:rPr lang="en-US" altLang="en-US" dirty="0"/>
              <a:t>Move to the Zoomwork2 sheet</a:t>
            </a:r>
          </a:p>
          <a:p>
            <a:r>
              <a:rPr lang="en-US" altLang="en-US" dirty="0"/>
              <a:t>Put your curser in the F13 cell</a:t>
            </a:r>
          </a:p>
          <a:p>
            <a:pPr>
              <a:spcBef>
                <a:spcPts val="0"/>
              </a:spcBef>
            </a:pPr>
            <a:r>
              <a:rPr lang="en-US" altLang="en-US" dirty="0"/>
              <a:t>and paste!</a:t>
            </a:r>
          </a:p>
          <a:p>
            <a:endParaRPr lang="en-US" altLang="en-US" dirty="0"/>
          </a:p>
        </p:txBody>
      </p:sp>
      <p:sp>
        <p:nvSpPr>
          <p:cNvPr id="8" name="Rectangle 7">
            <a:extLst>
              <a:ext uri="{FF2B5EF4-FFF2-40B4-BE49-F238E27FC236}">
                <a16:creationId xmlns:a16="http://schemas.microsoft.com/office/drawing/2014/main" id="{04C19A4A-D124-4086-80E9-FD88C492BE8A}"/>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1a</a:t>
            </a:r>
            <a:endParaRPr lang="en-US" altLang="en-US" sz="2400" i="1" dirty="0">
              <a:solidFill>
                <a:schemeClr val="folHlink"/>
              </a:solidFill>
            </a:endParaRPr>
          </a:p>
        </p:txBody>
      </p:sp>
      <p:pic>
        <p:nvPicPr>
          <p:cNvPr id="7" name="Picture 6">
            <a:extLst>
              <a:ext uri="{FF2B5EF4-FFF2-40B4-BE49-F238E27FC236}">
                <a16:creationId xmlns:a16="http://schemas.microsoft.com/office/drawing/2014/main" id="{3DFFE62E-E369-490E-9058-B128FBFFBC47}"/>
              </a:ext>
            </a:extLst>
          </p:cNvPr>
          <p:cNvPicPr>
            <a:picLocks noChangeAspect="1"/>
          </p:cNvPicPr>
          <p:nvPr/>
        </p:nvPicPr>
        <p:blipFill>
          <a:blip r:embed="rId2"/>
          <a:stretch>
            <a:fillRect/>
          </a:stretch>
        </p:blipFill>
        <p:spPr>
          <a:xfrm>
            <a:off x="2743200" y="2850219"/>
            <a:ext cx="6400800" cy="3989493"/>
          </a:xfrm>
          <a:prstGeom prst="rect">
            <a:avLst/>
          </a:prstGeom>
        </p:spPr>
      </p:pic>
    </p:spTree>
    <p:extLst>
      <p:ext uri="{BB962C8B-B14F-4D97-AF65-F5344CB8AC3E}">
        <p14:creationId xmlns:p14="http://schemas.microsoft.com/office/powerpoint/2010/main" val="160265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762000"/>
            <a:ext cx="8229600" cy="5638800"/>
          </a:xfrm>
        </p:spPr>
        <p:txBody>
          <a:bodyPr/>
          <a:lstStyle/>
          <a:p>
            <a:r>
              <a:rPr lang="en-US" altLang="en-US" dirty="0"/>
              <a:t>The graph is still referencing stuff on Zoomwork1</a:t>
            </a:r>
          </a:p>
          <a:p>
            <a:r>
              <a:rPr lang="en-US" altLang="en-US" dirty="0"/>
              <a:t>Right click any graph data line</a:t>
            </a:r>
          </a:p>
          <a:p>
            <a:r>
              <a:rPr lang="en-US" altLang="en-US" dirty="0"/>
              <a:t>Click </a:t>
            </a:r>
          </a:p>
          <a:p>
            <a:r>
              <a:rPr lang="en-US" altLang="en-US" dirty="0"/>
              <a:t>“Select Data”</a:t>
            </a:r>
          </a:p>
          <a:p>
            <a:endParaRPr lang="en-US" altLang="en-US" dirty="0"/>
          </a:p>
          <a:p>
            <a:endParaRPr lang="en-US" altLang="en-US" dirty="0"/>
          </a:p>
        </p:txBody>
      </p:sp>
      <p:sp>
        <p:nvSpPr>
          <p:cNvPr id="8" name="Rectangle 7">
            <a:extLst>
              <a:ext uri="{FF2B5EF4-FFF2-40B4-BE49-F238E27FC236}">
                <a16:creationId xmlns:a16="http://schemas.microsoft.com/office/drawing/2014/main" id="{04C19A4A-D124-4086-80E9-FD88C492BE8A}"/>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1a</a:t>
            </a:r>
            <a:endParaRPr lang="en-US" altLang="en-US" sz="2400" i="1" dirty="0">
              <a:solidFill>
                <a:schemeClr val="folHlink"/>
              </a:solidFill>
            </a:endParaRPr>
          </a:p>
        </p:txBody>
      </p:sp>
      <p:pic>
        <p:nvPicPr>
          <p:cNvPr id="3" name="Picture 2">
            <a:extLst>
              <a:ext uri="{FF2B5EF4-FFF2-40B4-BE49-F238E27FC236}">
                <a16:creationId xmlns:a16="http://schemas.microsoft.com/office/drawing/2014/main" id="{D75ECCFA-B1DD-45E2-B721-7C032706EA1E}"/>
              </a:ext>
            </a:extLst>
          </p:cNvPr>
          <p:cNvPicPr>
            <a:picLocks noChangeAspect="1"/>
          </p:cNvPicPr>
          <p:nvPr/>
        </p:nvPicPr>
        <p:blipFill>
          <a:blip r:embed="rId2"/>
          <a:stretch>
            <a:fillRect/>
          </a:stretch>
        </p:blipFill>
        <p:spPr>
          <a:xfrm>
            <a:off x="4074096" y="3048000"/>
            <a:ext cx="4960366" cy="3795712"/>
          </a:xfrm>
          <a:prstGeom prst="rect">
            <a:avLst/>
          </a:prstGeom>
        </p:spPr>
      </p:pic>
      <p:cxnSp>
        <p:nvCxnSpPr>
          <p:cNvPr id="6" name="Straight Arrow Connector 5">
            <a:extLst>
              <a:ext uri="{FF2B5EF4-FFF2-40B4-BE49-F238E27FC236}">
                <a16:creationId xmlns:a16="http://schemas.microsoft.com/office/drawing/2014/main" id="{CE54458B-AF8D-42EB-AFE5-BE2EB657053E}"/>
              </a:ext>
            </a:extLst>
          </p:cNvPr>
          <p:cNvCxnSpPr/>
          <p:nvPr/>
        </p:nvCxnSpPr>
        <p:spPr>
          <a:xfrm>
            <a:off x="3886200" y="4038600"/>
            <a:ext cx="3733800" cy="19812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020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762000"/>
            <a:ext cx="8229600" cy="5638800"/>
          </a:xfrm>
        </p:spPr>
        <p:txBody>
          <a:bodyPr/>
          <a:lstStyle/>
          <a:p>
            <a:r>
              <a:rPr lang="en-US" altLang="en-US" dirty="0"/>
              <a:t>Adjust the series so it is the proper columns on the new sheet:</a:t>
            </a:r>
          </a:p>
          <a:p>
            <a:endParaRPr lang="en-US" altLang="en-US" dirty="0"/>
          </a:p>
          <a:p>
            <a:endParaRPr lang="en-US" altLang="en-US" dirty="0"/>
          </a:p>
        </p:txBody>
      </p:sp>
      <p:sp>
        <p:nvSpPr>
          <p:cNvPr id="8" name="Rectangle 7">
            <a:extLst>
              <a:ext uri="{FF2B5EF4-FFF2-40B4-BE49-F238E27FC236}">
                <a16:creationId xmlns:a16="http://schemas.microsoft.com/office/drawing/2014/main" id="{04C19A4A-D124-4086-80E9-FD88C492BE8A}"/>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1a</a:t>
            </a:r>
            <a:endParaRPr lang="en-US" altLang="en-US" sz="2400" i="1" dirty="0">
              <a:solidFill>
                <a:schemeClr val="folHlink"/>
              </a:solidFill>
            </a:endParaRPr>
          </a:p>
        </p:txBody>
      </p:sp>
      <p:pic>
        <p:nvPicPr>
          <p:cNvPr id="4" name="Picture 3">
            <a:extLst>
              <a:ext uri="{FF2B5EF4-FFF2-40B4-BE49-F238E27FC236}">
                <a16:creationId xmlns:a16="http://schemas.microsoft.com/office/drawing/2014/main" id="{611D7420-FE67-4B33-86F3-79AB7C464B68}"/>
              </a:ext>
            </a:extLst>
          </p:cNvPr>
          <p:cNvPicPr>
            <a:picLocks noChangeAspect="1"/>
          </p:cNvPicPr>
          <p:nvPr/>
        </p:nvPicPr>
        <p:blipFill>
          <a:blip r:embed="rId2"/>
          <a:stretch>
            <a:fillRect/>
          </a:stretch>
        </p:blipFill>
        <p:spPr>
          <a:xfrm>
            <a:off x="1884202" y="2667000"/>
            <a:ext cx="7259797" cy="4218432"/>
          </a:xfrm>
          <a:prstGeom prst="rect">
            <a:avLst/>
          </a:prstGeom>
        </p:spPr>
      </p:pic>
    </p:spTree>
    <p:extLst>
      <p:ext uri="{BB962C8B-B14F-4D97-AF65-F5344CB8AC3E}">
        <p14:creationId xmlns:p14="http://schemas.microsoft.com/office/powerpoint/2010/main" val="2405613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1"/>
          <p:cNvSpPr>
            <a:spLocks noGrp="1"/>
          </p:cNvSpPr>
          <p:nvPr>
            <p:ph idx="1"/>
          </p:nvPr>
        </p:nvSpPr>
        <p:spPr>
          <a:xfrm>
            <a:off x="457200" y="762000"/>
            <a:ext cx="8229600" cy="5638800"/>
          </a:xfrm>
        </p:spPr>
        <p:txBody>
          <a:bodyPr/>
          <a:lstStyle/>
          <a:p>
            <a:r>
              <a:rPr lang="en-US" altLang="en-US" dirty="0"/>
              <a:t>Poof! Your beautiful graph referencing the new data!</a:t>
            </a:r>
          </a:p>
          <a:p>
            <a:endParaRPr lang="en-US" altLang="en-US" dirty="0"/>
          </a:p>
          <a:p>
            <a:endParaRPr lang="en-US" altLang="en-US" dirty="0"/>
          </a:p>
        </p:txBody>
      </p:sp>
      <p:sp>
        <p:nvSpPr>
          <p:cNvPr id="8" name="Rectangle 7">
            <a:extLst>
              <a:ext uri="{FF2B5EF4-FFF2-40B4-BE49-F238E27FC236}">
                <a16:creationId xmlns:a16="http://schemas.microsoft.com/office/drawing/2014/main" id="{04C19A4A-D124-4086-80E9-FD88C492BE8A}"/>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1a</a:t>
            </a:r>
            <a:endParaRPr lang="en-US" altLang="en-US" sz="2400" i="1" dirty="0">
              <a:solidFill>
                <a:schemeClr val="folHlink"/>
              </a:solidFill>
            </a:endParaRPr>
          </a:p>
        </p:txBody>
      </p:sp>
      <p:pic>
        <p:nvPicPr>
          <p:cNvPr id="3" name="Picture 2">
            <a:extLst>
              <a:ext uri="{FF2B5EF4-FFF2-40B4-BE49-F238E27FC236}">
                <a16:creationId xmlns:a16="http://schemas.microsoft.com/office/drawing/2014/main" id="{10833739-44FB-4251-AF83-48AFC63B4A49}"/>
              </a:ext>
            </a:extLst>
          </p:cNvPr>
          <p:cNvPicPr>
            <a:picLocks noChangeAspect="1"/>
          </p:cNvPicPr>
          <p:nvPr/>
        </p:nvPicPr>
        <p:blipFill>
          <a:blip r:embed="rId2"/>
          <a:stretch>
            <a:fillRect/>
          </a:stretch>
        </p:blipFill>
        <p:spPr>
          <a:xfrm>
            <a:off x="1447800" y="2232965"/>
            <a:ext cx="7662672" cy="4597603"/>
          </a:xfrm>
          <a:prstGeom prst="rect">
            <a:avLst/>
          </a:prstGeom>
        </p:spPr>
      </p:pic>
      <p:sp>
        <p:nvSpPr>
          <p:cNvPr id="7" name="Rectangle 6">
            <a:extLst>
              <a:ext uri="{FF2B5EF4-FFF2-40B4-BE49-F238E27FC236}">
                <a16:creationId xmlns:a16="http://schemas.microsoft.com/office/drawing/2014/main" id="{8F8EF20C-48C1-41AC-B8F2-33FCD0D74049}"/>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extLst>
      <p:ext uri="{BB962C8B-B14F-4D97-AF65-F5344CB8AC3E}">
        <p14:creationId xmlns:p14="http://schemas.microsoft.com/office/powerpoint/2010/main" val="2942457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p:cNvSpPr>
            <a:spLocks noGrp="1"/>
          </p:cNvSpPr>
          <p:nvPr>
            <p:ph idx="1"/>
          </p:nvPr>
        </p:nvSpPr>
        <p:spPr/>
        <p:txBody>
          <a:bodyPr/>
          <a:lstStyle/>
          <a:p>
            <a:r>
              <a:rPr lang="en-US" altLang="en-US"/>
              <a:t>We need to come up with a curvey formula!</a:t>
            </a:r>
          </a:p>
        </p:txBody>
      </p:sp>
      <p:sp>
        <p:nvSpPr>
          <p:cNvPr id="43011" name="Title 1"/>
          <p:cNvSpPr>
            <a:spLocks noGrp="1"/>
          </p:cNvSpPr>
          <p:nvPr>
            <p:ph type="title"/>
          </p:nvPr>
        </p:nvSpPr>
        <p:spPr/>
        <p:txBody>
          <a:bodyPr/>
          <a:lstStyle/>
          <a:p>
            <a:r>
              <a:rPr lang="en-US" altLang="en-US" dirty="0"/>
              <a:t>Nonlinear Time Series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p:txBody>
          <a:bodyPr/>
          <a:lstStyle/>
          <a:p>
            <a:r>
              <a:rPr lang="en-US" altLang="en-US" dirty="0"/>
              <a:t>The quadratic formula makes a parabolic curve</a:t>
            </a:r>
          </a:p>
          <a:p>
            <a:endParaRPr lang="en-US" altLang="en-US" sz="1000" dirty="0"/>
          </a:p>
          <a:p>
            <a:pPr algn="ctr"/>
            <a:r>
              <a:rPr lang="en-US" altLang="en-US" dirty="0"/>
              <a:t>y = ax</a:t>
            </a:r>
            <a:r>
              <a:rPr lang="en-US" altLang="en-US" baseline="30000" dirty="0"/>
              <a:t>2</a:t>
            </a:r>
            <a:r>
              <a:rPr lang="en-US" altLang="en-US" dirty="0"/>
              <a:t> + bx + c</a:t>
            </a:r>
          </a:p>
          <a:p>
            <a:endParaRPr lang="en-US" altLang="en-US" sz="1000" dirty="0"/>
          </a:p>
          <a:p>
            <a:r>
              <a:rPr lang="en-US" altLang="en-US" dirty="0"/>
              <a:t>and it’s easy!</a:t>
            </a:r>
          </a:p>
        </p:txBody>
      </p:sp>
      <p:sp>
        <p:nvSpPr>
          <p:cNvPr id="44035" name="Title 1"/>
          <p:cNvSpPr>
            <a:spLocks noGrp="1"/>
          </p:cNvSpPr>
          <p:nvPr>
            <p:ph type="title"/>
          </p:nvPr>
        </p:nvSpPr>
        <p:spPr/>
        <p:txBody>
          <a:bodyPr/>
          <a:lstStyle/>
          <a:p>
            <a:r>
              <a:rPr lang="en-US" altLang="en-US" dirty="0"/>
              <a:t>Nonlinear Time Series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r>
              <a:rPr lang="en-US" altLang="en-US" dirty="0">
                <a:latin typeface="Comic Sans MS" pitchFamily="66" charset="0"/>
              </a:rPr>
              <a:t>Two Variables </a:t>
            </a:r>
          </a:p>
        </p:txBody>
      </p:sp>
      <p:sp>
        <p:nvSpPr>
          <p:cNvPr id="5" name="Content Placeholder 4"/>
          <p:cNvSpPr>
            <a:spLocks noGrp="1"/>
          </p:cNvSpPr>
          <p:nvPr>
            <p:ph idx="1"/>
          </p:nvPr>
        </p:nvSpPr>
        <p:spPr/>
        <p:txBody>
          <a:bodyPr/>
          <a:lstStyle/>
          <a:p>
            <a:pPr eaLnBrk="1" hangingPunct="1"/>
            <a:r>
              <a:rPr lang="en-US" altLang="en-US" dirty="0">
                <a:latin typeface="Comic Sans MS" pitchFamily="66" charset="0"/>
                <a:cs typeface="Arial" charset="0"/>
              </a:rPr>
              <a:t>Subject   |   Height  |  Weight</a:t>
            </a:r>
          </a:p>
          <a:p>
            <a:pPr eaLnBrk="1" hangingPunct="1"/>
            <a:r>
              <a:rPr lang="en-US" altLang="en-US" dirty="0">
                <a:latin typeface="Comic Sans MS" pitchFamily="66" charset="0"/>
                <a:cs typeface="Arial" charset="0"/>
              </a:rPr>
              <a:t>    1           5’8’’         170  </a:t>
            </a:r>
          </a:p>
          <a:p>
            <a:pPr eaLnBrk="1" hangingPunct="1"/>
            <a:r>
              <a:rPr lang="en-US" altLang="en-US" dirty="0">
                <a:latin typeface="Comic Sans MS" pitchFamily="66" charset="0"/>
                <a:cs typeface="Arial" charset="0"/>
              </a:rPr>
              <a:t>    2           5’3’’         120</a:t>
            </a:r>
          </a:p>
          <a:p>
            <a:pPr eaLnBrk="1" hangingPunct="1"/>
            <a:r>
              <a:rPr lang="en-US" altLang="en-US" dirty="0">
                <a:latin typeface="Comic Sans MS" pitchFamily="66" charset="0"/>
                <a:cs typeface="Arial" charset="0"/>
              </a:rPr>
              <a:t>    3           6’           200</a:t>
            </a:r>
          </a:p>
          <a:p>
            <a:pPr eaLnBrk="1" hangingPunct="1"/>
            <a:r>
              <a:rPr lang="en-US" altLang="en-US" dirty="0">
                <a:latin typeface="Comic Sans MS" pitchFamily="66" charset="0"/>
                <a:cs typeface="Arial" charset="0"/>
              </a:rPr>
              <a:t>    4           5’7’’         250 </a:t>
            </a:r>
          </a:p>
          <a:p>
            <a:pPr eaLnBrk="1" hangingPunct="1"/>
            <a:r>
              <a:rPr lang="en-US" altLang="en-US" dirty="0">
                <a:latin typeface="Comic Sans MS" pitchFamily="66" charset="0"/>
                <a:cs typeface="Arial" charset="0"/>
              </a:rPr>
              <a:t>    5           6’2’’         195	</a:t>
            </a:r>
            <a:endParaRPr lang="en-US" altLang="en-US" sz="2600" dirty="0">
              <a:cs typeface="Times New Roman" pitchFamily="18" charset="0"/>
            </a:endParaRPr>
          </a:p>
          <a:p>
            <a:endParaRPr lang="en-US" dirty="0"/>
          </a:p>
        </p:txBody>
      </p:sp>
    </p:spTree>
    <p:extLst>
      <p:ext uri="{BB962C8B-B14F-4D97-AF65-F5344CB8AC3E}">
        <p14:creationId xmlns:p14="http://schemas.microsoft.com/office/powerpoint/2010/main" val="41024263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1"/>
          <p:cNvSpPr>
            <a:spLocks noGrp="1"/>
          </p:cNvSpPr>
          <p:nvPr>
            <p:ph idx="1"/>
          </p:nvPr>
        </p:nvSpPr>
        <p:spPr/>
        <p:txBody>
          <a:bodyPr/>
          <a:lstStyle/>
          <a:p>
            <a:r>
              <a:rPr lang="en-US" altLang="en-US"/>
              <a:t>It has an “x</a:t>
            </a:r>
            <a:r>
              <a:rPr lang="en-US" altLang="en-US" baseline="30000"/>
              <a:t>2</a:t>
            </a:r>
            <a:r>
              <a:rPr lang="en-US" altLang="en-US"/>
              <a:t>” in it:</a:t>
            </a:r>
          </a:p>
          <a:p>
            <a:endParaRPr lang="en-US" altLang="en-US" sz="1000"/>
          </a:p>
          <a:p>
            <a:pPr algn="ctr"/>
            <a:r>
              <a:rPr lang="en-US" altLang="en-US"/>
              <a:t>y = ax</a:t>
            </a:r>
            <a:r>
              <a:rPr lang="en-US" altLang="en-US" baseline="30000"/>
              <a:t>2</a:t>
            </a:r>
            <a:r>
              <a:rPr lang="en-US" altLang="en-US"/>
              <a:t> + bx + c</a:t>
            </a:r>
          </a:p>
          <a:p>
            <a:endParaRPr lang="en-US" altLang="en-US"/>
          </a:p>
        </p:txBody>
      </p:sp>
      <p:sp>
        <p:nvSpPr>
          <p:cNvPr id="45059" name="Title 1"/>
          <p:cNvSpPr>
            <a:spLocks noGrp="1"/>
          </p:cNvSpPr>
          <p:nvPr>
            <p:ph type="title"/>
          </p:nvPr>
        </p:nvSpPr>
        <p:spPr/>
        <p:txBody>
          <a:bodyPr/>
          <a:lstStyle/>
          <a:p>
            <a:r>
              <a:rPr lang="en-US" altLang="en-US" dirty="0"/>
              <a:t>Nonlinear Time Series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a:t>Nonlinear Time Series</a:t>
            </a:r>
          </a:p>
        </p:txBody>
      </p:sp>
      <p:sp>
        <p:nvSpPr>
          <p:cNvPr id="46083" name="Content Placeholder 2"/>
          <p:cNvSpPr>
            <a:spLocks noGrp="1"/>
          </p:cNvSpPr>
          <p:nvPr>
            <p:ph idx="1"/>
          </p:nvPr>
        </p:nvSpPr>
        <p:spPr/>
        <p:txBody>
          <a:bodyPr/>
          <a:lstStyle/>
          <a:p>
            <a:r>
              <a:rPr lang="en-US" altLang="en-US"/>
              <a:t>What is “x” in our time series?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Nonlinear Time Series</a:t>
            </a:r>
          </a:p>
        </p:txBody>
      </p:sp>
      <p:sp>
        <p:nvSpPr>
          <p:cNvPr id="47107" name="Content Placeholder 2"/>
          <p:cNvSpPr>
            <a:spLocks noGrp="1"/>
          </p:cNvSpPr>
          <p:nvPr>
            <p:ph idx="1"/>
          </p:nvPr>
        </p:nvSpPr>
        <p:spPr/>
        <p:txBody>
          <a:bodyPr/>
          <a:lstStyle/>
          <a:p>
            <a:r>
              <a:rPr lang="en-US" altLang="en-US"/>
              <a:t>What is “x” in our time series?</a:t>
            </a:r>
          </a:p>
          <a:p>
            <a:endParaRPr lang="en-US" altLang="en-US"/>
          </a:p>
          <a:p>
            <a:pPr algn="ctr"/>
            <a:r>
              <a:rPr lang="en-US" altLang="en-US">
                <a:solidFill>
                  <a:srgbClr val="FFC000"/>
                </a:solidFill>
              </a:rPr>
              <a:t>time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p:txBody>
          <a:bodyPr/>
          <a:lstStyle/>
          <a:p>
            <a:r>
              <a:rPr lang="en-US" altLang="en-US"/>
              <a:t>If we use a squared “time” </a:t>
            </a:r>
          </a:p>
          <a:p>
            <a:r>
              <a:rPr lang="en-US" altLang="en-US"/>
              <a:t>     term, we’ll get a curve!</a:t>
            </a:r>
          </a:p>
        </p:txBody>
      </p:sp>
      <p:sp>
        <p:nvSpPr>
          <p:cNvPr id="48131" name="Title 1"/>
          <p:cNvSpPr>
            <a:spLocks noGrp="1"/>
          </p:cNvSpPr>
          <p:nvPr>
            <p:ph type="title"/>
          </p:nvPr>
        </p:nvSpPr>
        <p:spPr/>
        <p:txBody>
          <a:bodyPr/>
          <a:lstStyle/>
          <a:p>
            <a:r>
              <a:rPr lang="en-US" altLang="en-US" dirty="0"/>
              <a:t>Nonlinear Time Series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1"/>
          <p:cNvSpPr>
            <a:spLocks noGrp="1"/>
          </p:cNvSpPr>
          <p:nvPr>
            <p:ph idx="1"/>
          </p:nvPr>
        </p:nvSpPr>
        <p:spPr>
          <a:xfrm>
            <a:off x="381000" y="838200"/>
            <a:ext cx="8458200" cy="5638800"/>
          </a:xfrm>
        </p:spPr>
        <p:txBody>
          <a:bodyPr/>
          <a:lstStyle/>
          <a:p>
            <a:r>
              <a:rPr lang="en-US" altLang="en-US" dirty="0"/>
              <a:t>Add a new column next to “Year”</a:t>
            </a:r>
          </a:p>
          <a:p>
            <a:r>
              <a:rPr lang="en-US" altLang="en-US" dirty="0"/>
              <a:t>Label it Yr</a:t>
            </a:r>
            <a:r>
              <a:rPr lang="en-US" altLang="en-US" baseline="30000" dirty="0"/>
              <a:t>2</a:t>
            </a:r>
            <a:r>
              <a:rPr lang="en-US" altLang="en-US" dirty="0"/>
              <a:t> </a:t>
            </a:r>
          </a:p>
        </p:txBody>
      </p:sp>
      <p:sp>
        <p:nvSpPr>
          <p:cNvPr id="6" name="Rectangle 5">
            <a:extLst>
              <a:ext uri="{FF2B5EF4-FFF2-40B4-BE49-F238E27FC236}">
                <a16:creationId xmlns:a16="http://schemas.microsoft.com/office/drawing/2014/main" id="{706D83E4-365B-48A4-A860-F0200EDCE09A}"/>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1b</a:t>
            </a:r>
            <a:endParaRPr lang="en-US" altLang="en-US" sz="2400" i="1" dirty="0">
              <a:solidFill>
                <a:schemeClr val="folHlink"/>
              </a:solidFill>
            </a:endParaRPr>
          </a:p>
        </p:txBody>
      </p:sp>
      <p:pic>
        <p:nvPicPr>
          <p:cNvPr id="4" name="Picture 3">
            <a:extLst>
              <a:ext uri="{FF2B5EF4-FFF2-40B4-BE49-F238E27FC236}">
                <a16:creationId xmlns:a16="http://schemas.microsoft.com/office/drawing/2014/main" id="{F5CBB92A-90AF-4E98-914E-BB7F3FE71AB1}"/>
              </a:ext>
            </a:extLst>
          </p:cNvPr>
          <p:cNvPicPr>
            <a:picLocks noChangeAspect="1"/>
          </p:cNvPicPr>
          <p:nvPr/>
        </p:nvPicPr>
        <p:blipFill>
          <a:blip r:embed="rId2"/>
          <a:stretch>
            <a:fillRect/>
          </a:stretch>
        </p:blipFill>
        <p:spPr>
          <a:xfrm>
            <a:off x="3429001" y="2101205"/>
            <a:ext cx="5715000" cy="4756796"/>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609600" y="838200"/>
            <a:ext cx="8229600" cy="5638800"/>
          </a:xfrm>
        </p:spPr>
        <p:txBody>
          <a:bodyPr/>
          <a:lstStyle/>
          <a:p>
            <a:r>
              <a:rPr lang="en-US" altLang="en-US" dirty="0"/>
              <a:t>What will be the formula?</a:t>
            </a:r>
          </a:p>
        </p:txBody>
      </p:sp>
      <p:sp>
        <p:nvSpPr>
          <p:cNvPr id="7" name="Rectangle 6">
            <a:extLst>
              <a:ext uri="{FF2B5EF4-FFF2-40B4-BE49-F238E27FC236}">
                <a16:creationId xmlns:a16="http://schemas.microsoft.com/office/drawing/2014/main" id="{B01AEDCB-8CD4-4C28-8E87-24EF67C10E9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1b</a:t>
            </a:r>
            <a:endParaRPr lang="en-US" altLang="en-US" sz="2400" i="1" dirty="0">
              <a:solidFill>
                <a:schemeClr val="folHlink"/>
              </a:solidFill>
            </a:endParaRPr>
          </a:p>
        </p:txBody>
      </p:sp>
      <p:pic>
        <p:nvPicPr>
          <p:cNvPr id="8" name="Picture 7">
            <a:extLst>
              <a:ext uri="{FF2B5EF4-FFF2-40B4-BE49-F238E27FC236}">
                <a16:creationId xmlns:a16="http://schemas.microsoft.com/office/drawing/2014/main" id="{B9094B3F-76C4-44F6-B4EA-6B31D6F98E43}"/>
              </a:ext>
            </a:extLst>
          </p:cNvPr>
          <p:cNvPicPr>
            <a:picLocks noChangeAspect="1"/>
          </p:cNvPicPr>
          <p:nvPr/>
        </p:nvPicPr>
        <p:blipFill>
          <a:blip r:embed="rId2"/>
          <a:stretch>
            <a:fillRect/>
          </a:stretch>
        </p:blipFill>
        <p:spPr>
          <a:xfrm>
            <a:off x="3429001" y="2101205"/>
            <a:ext cx="5715000" cy="475679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609600" y="838200"/>
            <a:ext cx="8229600" cy="5638800"/>
          </a:xfrm>
        </p:spPr>
        <p:txBody>
          <a:bodyPr/>
          <a:lstStyle/>
          <a:p>
            <a:r>
              <a:rPr lang="en-US" altLang="en-US" dirty="0"/>
              <a:t>Fill in the formula to square the Year:</a:t>
            </a:r>
          </a:p>
          <a:p>
            <a:r>
              <a:rPr lang="en-US" altLang="en-US" dirty="0"/>
              <a:t> =a12^2</a:t>
            </a:r>
          </a:p>
        </p:txBody>
      </p:sp>
      <p:sp>
        <p:nvSpPr>
          <p:cNvPr id="7" name="Rectangle 6">
            <a:extLst>
              <a:ext uri="{FF2B5EF4-FFF2-40B4-BE49-F238E27FC236}">
                <a16:creationId xmlns:a16="http://schemas.microsoft.com/office/drawing/2014/main" id="{ED45C45F-942E-44C7-A65C-D5E76F7F4CB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1b</a:t>
            </a:r>
            <a:endParaRPr lang="en-US" altLang="en-US" sz="2400" i="1" dirty="0">
              <a:solidFill>
                <a:schemeClr val="folHlink"/>
              </a:solidFill>
            </a:endParaRPr>
          </a:p>
        </p:txBody>
      </p:sp>
      <p:pic>
        <p:nvPicPr>
          <p:cNvPr id="4" name="Picture 3">
            <a:extLst>
              <a:ext uri="{FF2B5EF4-FFF2-40B4-BE49-F238E27FC236}">
                <a16:creationId xmlns:a16="http://schemas.microsoft.com/office/drawing/2014/main" id="{8706A5FE-AA34-4E72-BD61-012DEDD855F4}"/>
              </a:ext>
            </a:extLst>
          </p:cNvPr>
          <p:cNvPicPr>
            <a:picLocks noChangeAspect="1"/>
          </p:cNvPicPr>
          <p:nvPr/>
        </p:nvPicPr>
        <p:blipFill>
          <a:blip r:embed="rId2"/>
          <a:stretch>
            <a:fillRect/>
          </a:stretch>
        </p:blipFill>
        <p:spPr>
          <a:xfrm>
            <a:off x="3810001" y="1582455"/>
            <a:ext cx="5334000" cy="527554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a:xfrm>
            <a:off x="381000" y="990600"/>
            <a:ext cx="8229600" cy="5638800"/>
          </a:xfrm>
        </p:spPr>
        <p:txBody>
          <a:bodyPr/>
          <a:lstStyle/>
          <a:p>
            <a:r>
              <a:rPr lang="en-US" altLang="en-US" dirty="0"/>
              <a:t>Copy it down</a:t>
            </a:r>
          </a:p>
          <a:p>
            <a:r>
              <a:rPr lang="en-US" altLang="en-US" dirty="0"/>
              <a:t>  to 2025</a:t>
            </a:r>
          </a:p>
        </p:txBody>
      </p:sp>
      <p:sp>
        <p:nvSpPr>
          <p:cNvPr id="6" name="Rectangle 5">
            <a:extLst>
              <a:ext uri="{FF2B5EF4-FFF2-40B4-BE49-F238E27FC236}">
                <a16:creationId xmlns:a16="http://schemas.microsoft.com/office/drawing/2014/main" id="{52394B6D-2D60-48BC-8158-FD05E3D29A4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1b</a:t>
            </a:r>
            <a:endParaRPr lang="en-US" altLang="en-US" sz="2400" i="1" dirty="0">
              <a:solidFill>
                <a:schemeClr val="folHlink"/>
              </a:solidFill>
            </a:endParaRPr>
          </a:p>
        </p:txBody>
      </p:sp>
      <p:pic>
        <p:nvPicPr>
          <p:cNvPr id="4" name="Picture 3">
            <a:extLst>
              <a:ext uri="{FF2B5EF4-FFF2-40B4-BE49-F238E27FC236}">
                <a16:creationId xmlns:a16="http://schemas.microsoft.com/office/drawing/2014/main" id="{3B96F5F1-340C-4CBC-BB42-B18978121078}"/>
              </a:ext>
            </a:extLst>
          </p:cNvPr>
          <p:cNvPicPr>
            <a:picLocks noChangeAspect="1"/>
          </p:cNvPicPr>
          <p:nvPr/>
        </p:nvPicPr>
        <p:blipFill>
          <a:blip r:embed="rId2"/>
          <a:stretch>
            <a:fillRect/>
          </a:stretch>
        </p:blipFill>
        <p:spPr>
          <a:xfrm>
            <a:off x="4419600" y="762896"/>
            <a:ext cx="4724400" cy="6113392"/>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457200" y="838200"/>
            <a:ext cx="8229600" cy="5638800"/>
          </a:xfrm>
        </p:spPr>
        <p:txBody>
          <a:bodyPr/>
          <a:lstStyle/>
          <a:p>
            <a:r>
              <a:rPr lang="en-US" altLang="en-US" dirty="0"/>
              <a:t>Now we’re ready to do the regression</a:t>
            </a:r>
          </a:p>
        </p:txBody>
      </p:sp>
      <p:sp>
        <p:nvSpPr>
          <p:cNvPr id="6" name="Rectangle 5">
            <a:extLst>
              <a:ext uri="{FF2B5EF4-FFF2-40B4-BE49-F238E27FC236}">
                <a16:creationId xmlns:a16="http://schemas.microsoft.com/office/drawing/2014/main" id="{78896F65-75AE-4364-9901-FC22CB726B3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1b</a:t>
            </a:r>
            <a:endParaRPr lang="en-US" altLang="en-US" sz="2400" i="1" dirty="0">
              <a:solidFill>
                <a:schemeClr val="folHlink"/>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457200" y="838200"/>
            <a:ext cx="8229600" cy="5638800"/>
          </a:xfrm>
        </p:spPr>
        <p:txBody>
          <a:bodyPr/>
          <a:lstStyle/>
          <a:p>
            <a:r>
              <a:rPr lang="en-US" altLang="en-US" dirty="0"/>
              <a:t>What is “y”?</a:t>
            </a:r>
          </a:p>
        </p:txBody>
      </p:sp>
      <p:pic>
        <p:nvPicPr>
          <p:cNvPr id="3" name="Picture 2">
            <a:extLst>
              <a:ext uri="{FF2B5EF4-FFF2-40B4-BE49-F238E27FC236}">
                <a16:creationId xmlns:a16="http://schemas.microsoft.com/office/drawing/2014/main" id="{E6AFED49-8D26-4BED-A936-C81B515D84FB}"/>
              </a:ext>
            </a:extLst>
          </p:cNvPr>
          <p:cNvPicPr>
            <a:picLocks noChangeAspect="1"/>
          </p:cNvPicPr>
          <p:nvPr/>
        </p:nvPicPr>
        <p:blipFill>
          <a:blip r:embed="rId2"/>
          <a:stretch>
            <a:fillRect/>
          </a:stretch>
        </p:blipFill>
        <p:spPr>
          <a:xfrm>
            <a:off x="3733800" y="2012457"/>
            <a:ext cx="5410200" cy="4845543"/>
          </a:xfrm>
          <a:prstGeom prst="rect">
            <a:avLst/>
          </a:prstGeom>
        </p:spPr>
      </p:pic>
      <p:sp>
        <p:nvSpPr>
          <p:cNvPr id="4" name="TextBox 3">
            <a:extLst>
              <a:ext uri="{FF2B5EF4-FFF2-40B4-BE49-F238E27FC236}">
                <a16:creationId xmlns:a16="http://schemas.microsoft.com/office/drawing/2014/main" id="{CDBD1924-0CEF-4024-9F4A-80915A959B3F}"/>
              </a:ext>
            </a:extLst>
          </p:cNvPr>
          <p:cNvSpPr txBox="1"/>
          <p:nvPr/>
        </p:nvSpPr>
        <p:spPr>
          <a:xfrm>
            <a:off x="6096000" y="2743200"/>
            <a:ext cx="1143000" cy="184666"/>
          </a:xfrm>
          <a:prstGeom prst="rect">
            <a:avLst/>
          </a:prstGeom>
          <a:solidFill>
            <a:schemeClr val="tx1"/>
          </a:solidFill>
        </p:spPr>
        <p:txBody>
          <a:bodyPr wrap="square" rtlCol="0">
            <a:spAutoFit/>
          </a:bodyPr>
          <a:lstStyle/>
          <a:p>
            <a:endParaRPr lang="en-US" sz="600" dirty="0"/>
          </a:p>
        </p:txBody>
      </p:sp>
      <p:sp>
        <p:nvSpPr>
          <p:cNvPr id="8" name="TextBox 7">
            <a:extLst>
              <a:ext uri="{FF2B5EF4-FFF2-40B4-BE49-F238E27FC236}">
                <a16:creationId xmlns:a16="http://schemas.microsoft.com/office/drawing/2014/main" id="{B7A5F29D-0C91-4E10-AB06-9EEC921E1676}"/>
              </a:ext>
            </a:extLst>
          </p:cNvPr>
          <p:cNvSpPr txBox="1"/>
          <p:nvPr/>
        </p:nvSpPr>
        <p:spPr>
          <a:xfrm>
            <a:off x="6086856" y="3124200"/>
            <a:ext cx="1143000" cy="184666"/>
          </a:xfrm>
          <a:prstGeom prst="rect">
            <a:avLst/>
          </a:prstGeom>
          <a:solidFill>
            <a:schemeClr val="tx1"/>
          </a:solidFill>
        </p:spPr>
        <p:txBody>
          <a:bodyPr wrap="square" rtlCol="0">
            <a:spAutoFit/>
          </a:bodyPr>
          <a:lstStyle/>
          <a:p>
            <a:endParaRPr lang="en-US" sz="600" dirty="0"/>
          </a:p>
        </p:txBody>
      </p:sp>
      <p:pic>
        <p:nvPicPr>
          <p:cNvPr id="6" name="Picture 5">
            <a:extLst>
              <a:ext uri="{FF2B5EF4-FFF2-40B4-BE49-F238E27FC236}">
                <a16:creationId xmlns:a16="http://schemas.microsoft.com/office/drawing/2014/main" id="{881EB704-1401-4FAF-BB21-AEEE7C22032A}"/>
              </a:ext>
            </a:extLst>
          </p:cNvPr>
          <p:cNvPicPr>
            <a:picLocks noChangeAspect="1"/>
          </p:cNvPicPr>
          <p:nvPr/>
        </p:nvPicPr>
        <p:blipFill>
          <a:blip r:embed="rId3"/>
          <a:stretch>
            <a:fillRect/>
          </a:stretch>
        </p:blipFill>
        <p:spPr>
          <a:xfrm>
            <a:off x="3946017" y="3502152"/>
            <a:ext cx="257175" cy="257175"/>
          </a:xfrm>
          <a:prstGeom prst="rect">
            <a:avLst/>
          </a:prstGeom>
        </p:spPr>
      </p:pic>
      <p:sp>
        <p:nvSpPr>
          <p:cNvPr id="12" name="Rectangle 11">
            <a:extLst>
              <a:ext uri="{FF2B5EF4-FFF2-40B4-BE49-F238E27FC236}">
                <a16:creationId xmlns:a16="http://schemas.microsoft.com/office/drawing/2014/main" id="{D0C41495-D7CB-48A9-86A8-D9DCD5CB3F0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1b</a:t>
            </a:r>
            <a:endParaRPr lang="en-US" altLang="en-US" sz="2400" i="1" dirty="0">
              <a:solidFill>
                <a:schemeClr val="folHlink"/>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Two Variables</a:t>
            </a:r>
          </a:p>
        </p:txBody>
      </p:sp>
      <p:sp>
        <p:nvSpPr>
          <p:cNvPr id="4" name="Content Placeholder 4"/>
          <p:cNvSpPr>
            <a:spLocks noGrp="1"/>
          </p:cNvSpPr>
          <p:nvPr>
            <p:ph idx="1"/>
          </p:nvPr>
        </p:nvSpPr>
        <p:spPr>
          <a:xfrm>
            <a:off x="457200" y="1219200"/>
            <a:ext cx="8229600" cy="5638800"/>
          </a:xfrm>
        </p:spPr>
        <p:txBody>
          <a:bodyPr/>
          <a:lstStyle/>
          <a:p>
            <a:pPr eaLnBrk="1" hangingPunct="1"/>
            <a:r>
              <a:rPr lang="en-US" altLang="en-US" dirty="0">
                <a:latin typeface="Comic Sans MS" pitchFamily="66" charset="0"/>
              </a:rPr>
              <a:t>With two variables measured on each subject, the measurements are “</a:t>
            </a:r>
            <a:r>
              <a:rPr lang="en-US" altLang="en-US" dirty="0">
                <a:solidFill>
                  <a:srgbClr val="FFC000"/>
                </a:solidFill>
                <a:latin typeface="Comic Sans MS" pitchFamily="66" charset="0"/>
              </a:rPr>
              <a:t>paired</a:t>
            </a:r>
            <a:r>
              <a:rPr lang="en-US" altLang="en-US" dirty="0">
                <a:latin typeface="Comic Sans MS" pitchFamily="66" charset="0"/>
              </a:rPr>
              <a:t>” – linked to each other</a:t>
            </a:r>
          </a:p>
          <a:p>
            <a:r>
              <a:rPr lang="en-US" altLang="en-US" dirty="0">
                <a:latin typeface="Comic Sans MS" pitchFamily="66" charset="0"/>
              </a:rPr>
              <a:t>Using the pairing, you can determine if there is a</a:t>
            </a:r>
          </a:p>
          <a:p>
            <a:r>
              <a:rPr lang="en-US" altLang="en-US" dirty="0">
                <a:latin typeface="Comic Sans MS" pitchFamily="66" charset="0"/>
              </a:rPr>
              <a:t>		</a:t>
            </a:r>
            <a:r>
              <a:rPr lang="en-US" altLang="en-US" dirty="0">
                <a:solidFill>
                  <a:srgbClr val="FFC000"/>
                </a:solidFill>
                <a:latin typeface="Comic Sans MS" pitchFamily="66" charset="0"/>
              </a:rPr>
              <a:t>relationship </a:t>
            </a:r>
          </a:p>
          <a:p>
            <a:r>
              <a:rPr lang="en-US" altLang="en-US" dirty="0">
                <a:latin typeface="Comic Sans MS" pitchFamily="66" charset="0"/>
              </a:rPr>
              <a:t>between the two variables</a:t>
            </a:r>
          </a:p>
          <a:p>
            <a:pPr eaLnBrk="1" hangingPunct="1"/>
            <a:endParaRPr lang="en-US" dirty="0"/>
          </a:p>
        </p:txBody>
      </p:sp>
    </p:spTree>
    <p:extLst>
      <p:ext uri="{BB962C8B-B14F-4D97-AF65-F5344CB8AC3E}">
        <p14:creationId xmlns:p14="http://schemas.microsoft.com/office/powerpoint/2010/main" val="18630008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457200" y="838200"/>
            <a:ext cx="8229600" cy="5638800"/>
          </a:xfrm>
        </p:spPr>
        <p:txBody>
          <a:bodyPr/>
          <a:lstStyle/>
          <a:p>
            <a:r>
              <a:rPr lang="en-US" altLang="en-US" dirty="0"/>
              <a:t>What is “y”?</a:t>
            </a:r>
          </a:p>
          <a:p>
            <a:r>
              <a:rPr lang="en-US" altLang="en-US" dirty="0"/>
              <a:t>What is “x”</a:t>
            </a:r>
          </a:p>
        </p:txBody>
      </p:sp>
      <p:pic>
        <p:nvPicPr>
          <p:cNvPr id="3" name="Picture 2">
            <a:extLst>
              <a:ext uri="{FF2B5EF4-FFF2-40B4-BE49-F238E27FC236}">
                <a16:creationId xmlns:a16="http://schemas.microsoft.com/office/drawing/2014/main" id="{E6AFED49-8D26-4BED-A936-C81B515D84FB}"/>
              </a:ext>
            </a:extLst>
          </p:cNvPr>
          <p:cNvPicPr>
            <a:picLocks noChangeAspect="1"/>
          </p:cNvPicPr>
          <p:nvPr/>
        </p:nvPicPr>
        <p:blipFill>
          <a:blip r:embed="rId2"/>
          <a:stretch>
            <a:fillRect/>
          </a:stretch>
        </p:blipFill>
        <p:spPr>
          <a:xfrm>
            <a:off x="3733800" y="2012457"/>
            <a:ext cx="5410200" cy="4845543"/>
          </a:xfrm>
          <a:prstGeom prst="rect">
            <a:avLst/>
          </a:prstGeom>
        </p:spPr>
      </p:pic>
      <p:sp>
        <p:nvSpPr>
          <p:cNvPr id="8" name="TextBox 7">
            <a:extLst>
              <a:ext uri="{FF2B5EF4-FFF2-40B4-BE49-F238E27FC236}">
                <a16:creationId xmlns:a16="http://schemas.microsoft.com/office/drawing/2014/main" id="{B7A5F29D-0C91-4E10-AB06-9EEC921E1676}"/>
              </a:ext>
            </a:extLst>
          </p:cNvPr>
          <p:cNvSpPr txBox="1"/>
          <p:nvPr/>
        </p:nvSpPr>
        <p:spPr>
          <a:xfrm>
            <a:off x="6086856" y="3124200"/>
            <a:ext cx="1143000" cy="184666"/>
          </a:xfrm>
          <a:prstGeom prst="rect">
            <a:avLst/>
          </a:prstGeom>
          <a:solidFill>
            <a:schemeClr val="tx1"/>
          </a:solidFill>
        </p:spPr>
        <p:txBody>
          <a:bodyPr wrap="square" rtlCol="0">
            <a:spAutoFit/>
          </a:bodyPr>
          <a:lstStyle/>
          <a:p>
            <a:endParaRPr lang="en-US" sz="600" dirty="0"/>
          </a:p>
        </p:txBody>
      </p:sp>
      <p:pic>
        <p:nvPicPr>
          <p:cNvPr id="6" name="Picture 5">
            <a:extLst>
              <a:ext uri="{FF2B5EF4-FFF2-40B4-BE49-F238E27FC236}">
                <a16:creationId xmlns:a16="http://schemas.microsoft.com/office/drawing/2014/main" id="{881EB704-1401-4FAF-BB21-AEEE7C22032A}"/>
              </a:ext>
            </a:extLst>
          </p:cNvPr>
          <p:cNvPicPr>
            <a:picLocks noChangeAspect="1"/>
          </p:cNvPicPr>
          <p:nvPr/>
        </p:nvPicPr>
        <p:blipFill>
          <a:blip r:embed="rId3"/>
          <a:stretch>
            <a:fillRect/>
          </a:stretch>
        </p:blipFill>
        <p:spPr>
          <a:xfrm>
            <a:off x="3946017" y="3502152"/>
            <a:ext cx="257175" cy="257175"/>
          </a:xfrm>
          <a:prstGeom prst="rect">
            <a:avLst/>
          </a:prstGeom>
        </p:spPr>
      </p:pic>
      <p:sp>
        <p:nvSpPr>
          <p:cNvPr id="9" name="Rectangle 8">
            <a:extLst>
              <a:ext uri="{FF2B5EF4-FFF2-40B4-BE49-F238E27FC236}">
                <a16:creationId xmlns:a16="http://schemas.microsoft.com/office/drawing/2014/main" id="{C0E57C92-7F4C-4D92-A35A-983A699544A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1b</a:t>
            </a:r>
            <a:endParaRPr lang="en-US" altLang="en-US" sz="2400" i="1" dirty="0">
              <a:solidFill>
                <a:schemeClr val="folHlink"/>
              </a:solidFill>
            </a:endParaRPr>
          </a:p>
        </p:txBody>
      </p:sp>
    </p:spTree>
    <p:extLst>
      <p:ext uri="{BB962C8B-B14F-4D97-AF65-F5344CB8AC3E}">
        <p14:creationId xmlns:p14="http://schemas.microsoft.com/office/powerpoint/2010/main" val="3003084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457200" y="838200"/>
            <a:ext cx="8229600" cy="5638800"/>
          </a:xfrm>
        </p:spPr>
        <p:txBody>
          <a:bodyPr/>
          <a:lstStyle/>
          <a:p>
            <a:r>
              <a:rPr lang="en-US" altLang="en-US" dirty="0"/>
              <a:t>What is “y”?</a:t>
            </a:r>
          </a:p>
          <a:p>
            <a:r>
              <a:rPr lang="en-US" altLang="en-US" dirty="0"/>
              <a:t>What is “x”</a:t>
            </a:r>
          </a:p>
          <a:p>
            <a:r>
              <a:rPr lang="en-US" altLang="en-US" dirty="0"/>
              <a:t>Include both</a:t>
            </a:r>
          </a:p>
          <a:p>
            <a:r>
              <a:rPr lang="en-US" altLang="en-US" dirty="0"/>
              <a:t>Year AND</a:t>
            </a:r>
          </a:p>
          <a:p>
            <a:r>
              <a:rPr lang="en-US" altLang="en-US" dirty="0"/>
              <a:t>Yr</a:t>
            </a:r>
            <a:r>
              <a:rPr lang="en-US" altLang="en-US" baseline="30000" dirty="0"/>
              <a:t>2</a:t>
            </a:r>
            <a:r>
              <a:rPr lang="en-US" altLang="en-US" dirty="0"/>
              <a:t> </a:t>
            </a:r>
          </a:p>
          <a:p>
            <a:r>
              <a:rPr lang="en-US" altLang="en-US" dirty="0"/>
              <a:t>Anything </a:t>
            </a:r>
          </a:p>
          <a:p>
            <a:r>
              <a:rPr lang="en-US" altLang="en-US" dirty="0"/>
              <a:t>else?</a:t>
            </a:r>
          </a:p>
        </p:txBody>
      </p:sp>
      <p:pic>
        <p:nvPicPr>
          <p:cNvPr id="3" name="Picture 2">
            <a:extLst>
              <a:ext uri="{FF2B5EF4-FFF2-40B4-BE49-F238E27FC236}">
                <a16:creationId xmlns:a16="http://schemas.microsoft.com/office/drawing/2014/main" id="{E6AFED49-8D26-4BED-A936-C81B515D84FB}"/>
              </a:ext>
            </a:extLst>
          </p:cNvPr>
          <p:cNvPicPr>
            <a:picLocks noChangeAspect="1"/>
          </p:cNvPicPr>
          <p:nvPr/>
        </p:nvPicPr>
        <p:blipFill>
          <a:blip r:embed="rId2"/>
          <a:stretch>
            <a:fillRect/>
          </a:stretch>
        </p:blipFill>
        <p:spPr>
          <a:xfrm>
            <a:off x="3733800" y="2012457"/>
            <a:ext cx="5410200" cy="4845543"/>
          </a:xfrm>
          <a:prstGeom prst="rect">
            <a:avLst/>
          </a:prstGeom>
        </p:spPr>
      </p:pic>
      <p:pic>
        <p:nvPicPr>
          <p:cNvPr id="6" name="Picture 5">
            <a:extLst>
              <a:ext uri="{FF2B5EF4-FFF2-40B4-BE49-F238E27FC236}">
                <a16:creationId xmlns:a16="http://schemas.microsoft.com/office/drawing/2014/main" id="{881EB704-1401-4FAF-BB21-AEEE7C22032A}"/>
              </a:ext>
            </a:extLst>
          </p:cNvPr>
          <p:cNvPicPr>
            <a:picLocks noChangeAspect="1"/>
          </p:cNvPicPr>
          <p:nvPr/>
        </p:nvPicPr>
        <p:blipFill>
          <a:blip r:embed="rId3"/>
          <a:stretch>
            <a:fillRect/>
          </a:stretch>
        </p:blipFill>
        <p:spPr>
          <a:xfrm>
            <a:off x="3946017" y="3502152"/>
            <a:ext cx="257175" cy="257175"/>
          </a:xfrm>
          <a:prstGeom prst="rect">
            <a:avLst/>
          </a:prstGeom>
        </p:spPr>
      </p:pic>
      <p:sp>
        <p:nvSpPr>
          <p:cNvPr id="9" name="Rectangle 8">
            <a:extLst>
              <a:ext uri="{FF2B5EF4-FFF2-40B4-BE49-F238E27FC236}">
                <a16:creationId xmlns:a16="http://schemas.microsoft.com/office/drawing/2014/main" id="{350A64CE-19B2-48B4-B11E-F3A02AC0E75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1b</a:t>
            </a:r>
            <a:endParaRPr lang="en-US" altLang="en-US" sz="2400" i="1" dirty="0">
              <a:solidFill>
                <a:schemeClr val="folHlink"/>
              </a:solidFill>
            </a:endParaRPr>
          </a:p>
        </p:txBody>
      </p:sp>
      <p:sp>
        <p:nvSpPr>
          <p:cNvPr id="10" name="Oval 9">
            <a:extLst>
              <a:ext uri="{FF2B5EF4-FFF2-40B4-BE49-F238E27FC236}">
                <a16:creationId xmlns:a16="http://schemas.microsoft.com/office/drawing/2014/main" id="{C753CC94-219E-4DB7-9F23-57F4C3C84E1B}"/>
              </a:ext>
            </a:extLst>
          </p:cNvPr>
          <p:cNvSpPr/>
          <p:nvPr/>
        </p:nvSpPr>
        <p:spPr>
          <a:xfrm>
            <a:off x="5828792" y="3066987"/>
            <a:ext cx="1346200" cy="28416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476355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p:cNvSpPr>
            <a:spLocks noGrp="1"/>
          </p:cNvSpPr>
          <p:nvPr>
            <p:ph idx="1"/>
          </p:nvPr>
        </p:nvSpPr>
        <p:spPr>
          <a:xfrm>
            <a:off x="228600" y="990600"/>
            <a:ext cx="8229600" cy="5638800"/>
          </a:xfrm>
        </p:spPr>
        <p:txBody>
          <a:bodyPr/>
          <a:lstStyle/>
          <a:p>
            <a:r>
              <a:rPr lang="en-US" altLang="en-US" dirty="0"/>
              <a:t>This WILL work! Trust me!</a:t>
            </a:r>
          </a:p>
          <a:p>
            <a:r>
              <a:rPr lang="en-US" altLang="en-US" dirty="0"/>
              <a:t>Anything </a:t>
            </a:r>
          </a:p>
          <a:p>
            <a:pPr>
              <a:spcBef>
                <a:spcPts val="0"/>
              </a:spcBef>
            </a:pPr>
            <a:r>
              <a:rPr lang="en-US" altLang="en-US" dirty="0"/>
              <a:t>else?</a:t>
            </a:r>
          </a:p>
        </p:txBody>
      </p:sp>
      <p:sp>
        <p:nvSpPr>
          <p:cNvPr id="59395" name="Title 1"/>
          <p:cNvSpPr>
            <a:spLocks noGrp="1"/>
          </p:cNvSpPr>
          <p:nvPr>
            <p:ph type="title"/>
          </p:nvPr>
        </p:nvSpPr>
        <p:spPr/>
        <p:txBody>
          <a:bodyPr/>
          <a:lstStyle/>
          <a:p>
            <a:r>
              <a:rPr lang="en-US" altLang="en-US" dirty="0"/>
              <a:t>Nonlinear Time Series</a:t>
            </a:r>
          </a:p>
        </p:txBody>
      </p:sp>
      <p:pic>
        <p:nvPicPr>
          <p:cNvPr id="5939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89263"/>
            <a:ext cx="2819400" cy="364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EE010CBB-1E19-460E-9DCB-149B3331F939}"/>
              </a:ext>
            </a:extLst>
          </p:cNvPr>
          <p:cNvSpPr/>
          <p:nvPr/>
        </p:nvSpPr>
        <p:spPr>
          <a:xfrm>
            <a:off x="0" y="6608802"/>
            <a:ext cx="4572000" cy="553998"/>
          </a:xfrm>
          <a:prstGeom prst="rect">
            <a:avLst/>
          </a:prstGeom>
        </p:spPr>
        <p:txBody>
          <a:bodyPr>
            <a:spAutoFit/>
          </a:bodyPr>
          <a:lstStyle/>
          <a:p>
            <a:r>
              <a:rPr lang="en-US" sz="1500" dirty="0">
                <a:solidFill>
                  <a:srgbClr val="00B0F0"/>
                </a:solidFill>
              </a:rPr>
              <a:t>https://blog.foodservicewarehouse.com/wp-content/uploads/2013/07/Skeptical-Baby-2.jpg</a:t>
            </a:r>
          </a:p>
        </p:txBody>
      </p:sp>
      <p:pic>
        <p:nvPicPr>
          <p:cNvPr id="7" name="Picture 6">
            <a:extLst>
              <a:ext uri="{FF2B5EF4-FFF2-40B4-BE49-F238E27FC236}">
                <a16:creationId xmlns:a16="http://schemas.microsoft.com/office/drawing/2014/main" id="{BE54622D-499C-46EA-BDA4-FA70982A2E92}"/>
              </a:ext>
            </a:extLst>
          </p:cNvPr>
          <p:cNvPicPr>
            <a:picLocks noChangeAspect="1"/>
          </p:cNvPicPr>
          <p:nvPr/>
        </p:nvPicPr>
        <p:blipFill>
          <a:blip r:embed="rId3"/>
          <a:stretch>
            <a:fillRect/>
          </a:stretch>
        </p:blipFill>
        <p:spPr>
          <a:xfrm>
            <a:off x="3733800" y="2012457"/>
            <a:ext cx="5410200" cy="4845543"/>
          </a:xfrm>
          <a:prstGeom prst="rect">
            <a:avLst/>
          </a:prstGeom>
        </p:spPr>
      </p:pic>
      <p:pic>
        <p:nvPicPr>
          <p:cNvPr id="8" name="Picture 7">
            <a:extLst>
              <a:ext uri="{FF2B5EF4-FFF2-40B4-BE49-F238E27FC236}">
                <a16:creationId xmlns:a16="http://schemas.microsoft.com/office/drawing/2014/main" id="{C56D7281-8C7A-4BCC-AE3C-5719D4440861}"/>
              </a:ext>
            </a:extLst>
          </p:cNvPr>
          <p:cNvPicPr>
            <a:picLocks noChangeAspect="1"/>
          </p:cNvPicPr>
          <p:nvPr/>
        </p:nvPicPr>
        <p:blipFill>
          <a:blip r:embed="rId4"/>
          <a:stretch>
            <a:fillRect/>
          </a:stretch>
        </p:blipFill>
        <p:spPr>
          <a:xfrm>
            <a:off x="3946017" y="3502152"/>
            <a:ext cx="257175" cy="25717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457200" y="838200"/>
            <a:ext cx="8229600" cy="5638800"/>
          </a:xfrm>
        </p:spPr>
        <p:txBody>
          <a:bodyPr/>
          <a:lstStyle/>
          <a:p>
            <a:r>
              <a:rPr lang="en-US" altLang="en-US" dirty="0"/>
              <a:t>Click “Labels”</a:t>
            </a:r>
          </a:p>
          <a:p>
            <a:r>
              <a:rPr lang="en-US" altLang="en-US" dirty="0"/>
              <a:t>Click “OK”</a:t>
            </a:r>
          </a:p>
        </p:txBody>
      </p:sp>
      <p:pic>
        <p:nvPicPr>
          <p:cNvPr id="3" name="Picture 2">
            <a:extLst>
              <a:ext uri="{FF2B5EF4-FFF2-40B4-BE49-F238E27FC236}">
                <a16:creationId xmlns:a16="http://schemas.microsoft.com/office/drawing/2014/main" id="{E6AFED49-8D26-4BED-A936-C81B515D84FB}"/>
              </a:ext>
            </a:extLst>
          </p:cNvPr>
          <p:cNvPicPr>
            <a:picLocks noChangeAspect="1"/>
          </p:cNvPicPr>
          <p:nvPr/>
        </p:nvPicPr>
        <p:blipFill>
          <a:blip r:embed="rId2"/>
          <a:stretch>
            <a:fillRect/>
          </a:stretch>
        </p:blipFill>
        <p:spPr>
          <a:xfrm>
            <a:off x="3733800" y="2012457"/>
            <a:ext cx="5410200" cy="4845543"/>
          </a:xfrm>
          <a:prstGeom prst="rect">
            <a:avLst/>
          </a:prstGeom>
        </p:spPr>
      </p:pic>
      <p:sp>
        <p:nvSpPr>
          <p:cNvPr id="7" name="Rectangle 6">
            <a:extLst>
              <a:ext uri="{FF2B5EF4-FFF2-40B4-BE49-F238E27FC236}">
                <a16:creationId xmlns:a16="http://schemas.microsoft.com/office/drawing/2014/main" id="{3C25904E-F2E4-4562-A88F-5C2FF7028C24}"/>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1b</a:t>
            </a:r>
            <a:endParaRPr lang="en-US" altLang="en-US" sz="2400" i="1" dirty="0">
              <a:solidFill>
                <a:schemeClr val="folHlink"/>
              </a:solidFill>
            </a:endParaRPr>
          </a:p>
        </p:txBody>
      </p:sp>
    </p:spTree>
    <p:extLst>
      <p:ext uri="{BB962C8B-B14F-4D97-AF65-F5344CB8AC3E}">
        <p14:creationId xmlns:p14="http://schemas.microsoft.com/office/powerpoint/2010/main" val="29847969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a:xfrm>
            <a:off x="304800" y="1219200"/>
            <a:ext cx="8229600" cy="5638800"/>
          </a:xfrm>
        </p:spPr>
        <p:txBody>
          <a:bodyPr/>
          <a:lstStyle/>
          <a:p>
            <a:r>
              <a:rPr lang="en-US" altLang="en-US" dirty="0"/>
              <a:t>~Poof!~</a:t>
            </a:r>
          </a:p>
          <a:p>
            <a:r>
              <a:rPr lang="en-US" altLang="en-US" dirty="0"/>
              <a:t>See… I told you it would work!</a:t>
            </a:r>
          </a:p>
        </p:txBody>
      </p:sp>
      <p:sp>
        <p:nvSpPr>
          <p:cNvPr id="63491" name="Title 1"/>
          <p:cNvSpPr>
            <a:spLocks noGrp="1"/>
          </p:cNvSpPr>
          <p:nvPr>
            <p:ph type="title"/>
          </p:nvPr>
        </p:nvSpPr>
        <p:spPr/>
        <p:txBody>
          <a:bodyPr/>
          <a:lstStyle/>
          <a:p>
            <a:r>
              <a:rPr lang="en-US" altLang="en-US" dirty="0"/>
              <a:t>Nonlinear Time Series</a:t>
            </a:r>
          </a:p>
        </p:txBody>
      </p:sp>
      <p:pic>
        <p:nvPicPr>
          <p:cNvPr id="3" name="Picture 2">
            <a:extLst>
              <a:ext uri="{FF2B5EF4-FFF2-40B4-BE49-F238E27FC236}">
                <a16:creationId xmlns:a16="http://schemas.microsoft.com/office/drawing/2014/main" id="{BE31956B-3DBB-474B-87D8-AA17E0E6055B}"/>
              </a:ext>
            </a:extLst>
          </p:cNvPr>
          <p:cNvPicPr>
            <a:picLocks noChangeAspect="1"/>
          </p:cNvPicPr>
          <p:nvPr/>
        </p:nvPicPr>
        <p:blipFill>
          <a:blip r:embed="rId2"/>
          <a:stretch>
            <a:fillRect/>
          </a:stretch>
        </p:blipFill>
        <p:spPr>
          <a:xfrm>
            <a:off x="2209801" y="2728483"/>
            <a:ext cx="6934200" cy="4111230"/>
          </a:xfrm>
          <a:prstGeom prst="rect">
            <a:avLst/>
          </a:prstGeom>
        </p:spPr>
      </p:pic>
    </p:spTree>
    <p:extLst>
      <p:ext uri="{BB962C8B-B14F-4D97-AF65-F5344CB8AC3E}">
        <p14:creationId xmlns:p14="http://schemas.microsoft.com/office/powerpoint/2010/main" val="11563342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p:cNvSpPr>
            <a:spLocks noGrp="1"/>
          </p:cNvSpPr>
          <p:nvPr>
            <p:ph idx="1"/>
          </p:nvPr>
        </p:nvSpPr>
        <p:spPr/>
        <p:txBody>
          <a:bodyPr/>
          <a:lstStyle/>
          <a:p>
            <a:r>
              <a:rPr lang="en-US" altLang="en-US" dirty="0"/>
              <a:t>This is called a “</a:t>
            </a:r>
            <a:r>
              <a:rPr lang="en-US" altLang="en-US" dirty="0">
                <a:solidFill>
                  <a:srgbClr val="FFC000"/>
                </a:solidFill>
              </a:rPr>
              <a:t>multiple regression</a:t>
            </a:r>
            <a:r>
              <a:rPr lang="en-US" altLang="en-US" dirty="0"/>
              <a:t>” when you have more than one x input</a:t>
            </a:r>
          </a:p>
          <a:p>
            <a:endParaRPr lang="en-US" altLang="en-US" dirty="0"/>
          </a:p>
          <a:p>
            <a:r>
              <a:rPr lang="en-US" altLang="en-US" dirty="0"/>
              <a:t>Excel handles it just fine!</a:t>
            </a:r>
          </a:p>
          <a:p>
            <a:endParaRPr lang="en-US" altLang="en-US" dirty="0"/>
          </a:p>
        </p:txBody>
      </p:sp>
      <p:sp>
        <p:nvSpPr>
          <p:cNvPr id="60419" name="Title 1"/>
          <p:cNvSpPr>
            <a:spLocks noGrp="1"/>
          </p:cNvSpPr>
          <p:nvPr>
            <p:ph type="title"/>
          </p:nvPr>
        </p:nvSpPr>
        <p:spPr/>
        <p:txBody>
          <a:bodyPr/>
          <a:lstStyle/>
          <a:p>
            <a:r>
              <a:rPr lang="en-US" altLang="en-US" dirty="0"/>
              <a:t>Nonlinear Time Series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p:cNvSpPr>
            <a:spLocks noGrp="1"/>
          </p:cNvSpPr>
          <p:nvPr>
            <p:ph idx="1"/>
          </p:nvPr>
        </p:nvSpPr>
        <p:spPr/>
        <p:txBody>
          <a:bodyPr/>
          <a:lstStyle/>
          <a:p>
            <a:r>
              <a:rPr lang="en-US" altLang="en-US"/>
              <a:t>There is also “multivariate regression” when you have more than one y output</a:t>
            </a:r>
          </a:p>
          <a:p>
            <a:endParaRPr lang="en-US" altLang="en-US"/>
          </a:p>
          <a:p>
            <a:r>
              <a:rPr lang="en-US" altLang="en-US"/>
              <a:t>Excel can’t do these…</a:t>
            </a:r>
          </a:p>
        </p:txBody>
      </p:sp>
      <p:sp>
        <p:nvSpPr>
          <p:cNvPr id="61443" name="Title 1"/>
          <p:cNvSpPr>
            <a:spLocks noGrp="1"/>
          </p:cNvSpPr>
          <p:nvPr>
            <p:ph type="title"/>
          </p:nvPr>
        </p:nvSpPr>
        <p:spPr/>
        <p:txBody>
          <a:bodyPr/>
          <a:lstStyle/>
          <a:p>
            <a:r>
              <a:rPr lang="en-US" altLang="en-US" dirty="0"/>
              <a:t>Nonlinear Time Series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p:cNvSpPr>
            <a:spLocks noGrp="1"/>
          </p:cNvSpPr>
          <p:nvPr>
            <p:ph idx="1"/>
          </p:nvPr>
        </p:nvSpPr>
        <p:spPr>
          <a:xfrm>
            <a:off x="304800" y="1219200"/>
            <a:ext cx="8229600" cy="5638800"/>
          </a:xfrm>
        </p:spPr>
        <p:txBody>
          <a:bodyPr/>
          <a:lstStyle/>
          <a:p>
            <a:r>
              <a:rPr lang="en-US" altLang="en-US" dirty="0"/>
              <a:t>…and see why it’s important to include the labels?</a:t>
            </a:r>
          </a:p>
        </p:txBody>
      </p:sp>
      <p:sp>
        <p:nvSpPr>
          <p:cNvPr id="63491" name="Title 1"/>
          <p:cNvSpPr>
            <a:spLocks noGrp="1"/>
          </p:cNvSpPr>
          <p:nvPr>
            <p:ph type="title"/>
          </p:nvPr>
        </p:nvSpPr>
        <p:spPr/>
        <p:txBody>
          <a:bodyPr/>
          <a:lstStyle/>
          <a:p>
            <a:r>
              <a:rPr lang="en-US" altLang="en-US" dirty="0"/>
              <a:t>Nonlinear Time Series</a:t>
            </a:r>
          </a:p>
        </p:txBody>
      </p:sp>
      <p:pic>
        <p:nvPicPr>
          <p:cNvPr id="3" name="Picture 2">
            <a:extLst>
              <a:ext uri="{FF2B5EF4-FFF2-40B4-BE49-F238E27FC236}">
                <a16:creationId xmlns:a16="http://schemas.microsoft.com/office/drawing/2014/main" id="{BE31956B-3DBB-474B-87D8-AA17E0E6055B}"/>
              </a:ext>
            </a:extLst>
          </p:cNvPr>
          <p:cNvPicPr>
            <a:picLocks noChangeAspect="1"/>
          </p:cNvPicPr>
          <p:nvPr/>
        </p:nvPicPr>
        <p:blipFill>
          <a:blip r:embed="rId2"/>
          <a:stretch>
            <a:fillRect/>
          </a:stretch>
        </p:blipFill>
        <p:spPr>
          <a:xfrm>
            <a:off x="2209801" y="2728483"/>
            <a:ext cx="6934200" cy="4111230"/>
          </a:xfrm>
          <a:prstGeom prst="rect">
            <a:avLst/>
          </a:prstGeom>
        </p:spPr>
      </p:pic>
      <p:sp>
        <p:nvSpPr>
          <p:cNvPr id="7" name="Oval 6">
            <a:extLst>
              <a:ext uri="{FF2B5EF4-FFF2-40B4-BE49-F238E27FC236}">
                <a16:creationId xmlns:a16="http://schemas.microsoft.com/office/drawing/2014/main" id="{754DB46D-F636-48E9-9EA9-B2E63643CBA8}"/>
              </a:ext>
            </a:extLst>
          </p:cNvPr>
          <p:cNvSpPr/>
          <p:nvPr/>
        </p:nvSpPr>
        <p:spPr>
          <a:xfrm>
            <a:off x="2133600" y="6019800"/>
            <a:ext cx="1346200" cy="685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1"/>
          <p:cNvSpPr>
            <a:spLocks noGrp="1"/>
          </p:cNvSpPr>
          <p:nvPr>
            <p:ph idx="1"/>
          </p:nvPr>
        </p:nvSpPr>
        <p:spPr>
          <a:xfrm>
            <a:off x="438150" y="1219200"/>
            <a:ext cx="8229600" cy="5638800"/>
          </a:xfrm>
        </p:spPr>
        <p:txBody>
          <a:bodyPr/>
          <a:lstStyle/>
          <a:p>
            <a:r>
              <a:rPr lang="en-US" altLang="en-US" dirty="0"/>
              <a:t>You don’t have to figure out which coefficient is which!</a:t>
            </a:r>
          </a:p>
        </p:txBody>
      </p:sp>
      <p:sp>
        <p:nvSpPr>
          <p:cNvPr id="64515" name="Title 1"/>
          <p:cNvSpPr>
            <a:spLocks noGrp="1"/>
          </p:cNvSpPr>
          <p:nvPr>
            <p:ph type="title"/>
          </p:nvPr>
        </p:nvSpPr>
        <p:spPr/>
        <p:txBody>
          <a:bodyPr/>
          <a:lstStyle/>
          <a:p>
            <a:r>
              <a:rPr lang="en-US" altLang="en-US" dirty="0"/>
              <a:t>Nonlinear Time Series</a:t>
            </a:r>
          </a:p>
        </p:txBody>
      </p:sp>
      <p:pic>
        <p:nvPicPr>
          <p:cNvPr id="5" name="Picture 4">
            <a:extLst>
              <a:ext uri="{FF2B5EF4-FFF2-40B4-BE49-F238E27FC236}">
                <a16:creationId xmlns:a16="http://schemas.microsoft.com/office/drawing/2014/main" id="{414E51EA-675C-459E-8149-43F28955AA7F}"/>
              </a:ext>
            </a:extLst>
          </p:cNvPr>
          <p:cNvPicPr>
            <a:picLocks noChangeAspect="1"/>
          </p:cNvPicPr>
          <p:nvPr/>
        </p:nvPicPr>
        <p:blipFill>
          <a:blip r:embed="rId2"/>
          <a:stretch>
            <a:fillRect/>
          </a:stretch>
        </p:blipFill>
        <p:spPr>
          <a:xfrm>
            <a:off x="2209801" y="2728483"/>
            <a:ext cx="6934200" cy="4111230"/>
          </a:xfrm>
          <a:prstGeom prst="rect">
            <a:avLst/>
          </a:prstGeom>
        </p:spPr>
      </p:pic>
      <p:sp>
        <p:nvSpPr>
          <p:cNvPr id="6" name="Oval 5">
            <a:extLst>
              <a:ext uri="{FF2B5EF4-FFF2-40B4-BE49-F238E27FC236}">
                <a16:creationId xmlns:a16="http://schemas.microsoft.com/office/drawing/2014/main" id="{3D0CA20B-F3AB-485E-A640-59D33483CB59}"/>
              </a:ext>
            </a:extLst>
          </p:cNvPr>
          <p:cNvSpPr/>
          <p:nvPr/>
        </p:nvSpPr>
        <p:spPr>
          <a:xfrm>
            <a:off x="2133600" y="6019800"/>
            <a:ext cx="1346200" cy="685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Content Placeholder 2"/>
          <p:cNvSpPr>
            <a:spLocks noGrp="1"/>
          </p:cNvSpPr>
          <p:nvPr>
            <p:ph idx="1"/>
          </p:nvPr>
        </p:nvSpPr>
        <p:spPr>
          <a:xfrm>
            <a:off x="457200" y="838200"/>
            <a:ext cx="8229600" cy="5638800"/>
          </a:xfrm>
        </p:spPr>
        <p:txBody>
          <a:bodyPr/>
          <a:lstStyle/>
          <a:p>
            <a:r>
              <a:rPr lang="en-US" altLang="en-US" dirty="0"/>
              <a:t>Copy the RSQ (%, 2 dec) and the coefficients to the new sheet</a:t>
            </a:r>
          </a:p>
          <a:p>
            <a:r>
              <a:rPr lang="en-US" altLang="en-US" dirty="0"/>
              <a:t>(I put </a:t>
            </a:r>
          </a:p>
          <a:p>
            <a:pPr>
              <a:spcBef>
                <a:spcPts val="0"/>
              </a:spcBef>
            </a:pPr>
            <a:r>
              <a:rPr lang="en-US" altLang="en-US" dirty="0"/>
              <a:t>mine </a:t>
            </a:r>
          </a:p>
          <a:p>
            <a:pPr>
              <a:spcBef>
                <a:spcPts val="0"/>
              </a:spcBef>
            </a:pPr>
            <a:r>
              <a:rPr lang="en-US" altLang="en-US" dirty="0"/>
              <a:t>in D7)</a:t>
            </a:r>
          </a:p>
          <a:p>
            <a:endParaRPr lang="en-US" altLang="en-US" dirty="0"/>
          </a:p>
        </p:txBody>
      </p:sp>
      <p:sp>
        <p:nvSpPr>
          <p:cNvPr id="6" name="Rectangle 5">
            <a:extLst>
              <a:ext uri="{FF2B5EF4-FFF2-40B4-BE49-F238E27FC236}">
                <a16:creationId xmlns:a16="http://schemas.microsoft.com/office/drawing/2014/main" id="{F81B1716-2D14-4B6E-9F0E-58D32999C33A}"/>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1c</a:t>
            </a:r>
            <a:endParaRPr lang="en-US" altLang="en-US" sz="2400" i="1" dirty="0">
              <a:solidFill>
                <a:schemeClr val="folHlink"/>
              </a:solidFill>
            </a:endParaRPr>
          </a:p>
        </p:txBody>
      </p:sp>
      <p:pic>
        <p:nvPicPr>
          <p:cNvPr id="4" name="Picture 3">
            <a:extLst>
              <a:ext uri="{FF2B5EF4-FFF2-40B4-BE49-F238E27FC236}">
                <a16:creationId xmlns:a16="http://schemas.microsoft.com/office/drawing/2014/main" id="{6CD62E96-BC50-4B8A-917D-0740AF9E30F7}"/>
              </a:ext>
            </a:extLst>
          </p:cNvPr>
          <p:cNvPicPr>
            <a:picLocks noChangeAspect="1"/>
          </p:cNvPicPr>
          <p:nvPr/>
        </p:nvPicPr>
        <p:blipFill>
          <a:blip r:embed="rId2"/>
          <a:stretch>
            <a:fillRect/>
          </a:stretch>
        </p:blipFill>
        <p:spPr>
          <a:xfrm>
            <a:off x="2209800" y="2280616"/>
            <a:ext cx="6931152" cy="456519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t>Correlation</a:t>
            </a:r>
          </a:p>
        </p:txBody>
      </p:sp>
      <p:sp>
        <p:nvSpPr>
          <p:cNvPr id="3" name="Content Placeholder 2"/>
          <p:cNvSpPr>
            <a:spLocks noGrp="1"/>
          </p:cNvSpPr>
          <p:nvPr>
            <p:ph idx="1"/>
          </p:nvPr>
        </p:nvSpPr>
        <p:spPr>
          <a:xfrm>
            <a:off x="457200" y="1219200"/>
            <a:ext cx="8229600" cy="5638800"/>
          </a:xfrm>
        </p:spPr>
        <p:txBody>
          <a:bodyPr/>
          <a:lstStyle/>
          <a:p>
            <a:r>
              <a:rPr lang="en-US" altLang="en-US" dirty="0">
                <a:latin typeface="Comic Sans MS" pitchFamily="66" charset="0"/>
              </a:rPr>
              <a:t>There are all sorts of relationships, but we define a “</a:t>
            </a:r>
            <a:r>
              <a:rPr lang="en-US" altLang="en-US" dirty="0">
                <a:solidFill>
                  <a:srgbClr val="FFC000"/>
                </a:solidFill>
                <a:latin typeface="Comic Sans MS" pitchFamily="66" charset="0"/>
              </a:rPr>
              <a:t>correlation</a:t>
            </a:r>
            <a:r>
              <a:rPr lang="en-US" altLang="en-US" dirty="0">
                <a:latin typeface="Comic Sans MS" pitchFamily="66" charset="0"/>
              </a:rPr>
              <a:t>” to be a linear relationship</a:t>
            </a:r>
            <a:endParaRPr lang="en-US" dirty="0"/>
          </a:p>
          <a:p>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200400"/>
            <a:ext cx="4037013" cy="338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B08BF6E3-57C9-4BE7-9050-FA149994EFA3}"/>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4918990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457200" y="838200"/>
            <a:ext cx="8229600" cy="5638800"/>
          </a:xfrm>
        </p:spPr>
        <p:txBody>
          <a:bodyPr/>
          <a:lstStyle/>
          <a:p>
            <a:r>
              <a:rPr lang="en-US" altLang="en-US" dirty="0"/>
              <a:t>The coefficient labels tell you which variable each will multiply!</a:t>
            </a:r>
          </a:p>
        </p:txBody>
      </p:sp>
      <p:sp>
        <p:nvSpPr>
          <p:cNvPr id="6" name="Rectangle 5">
            <a:extLst>
              <a:ext uri="{FF2B5EF4-FFF2-40B4-BE49-F238E27FC236}">
                <a16:creationId xmlns:a16="http://schemas.microsoft.com/office/drawing/2014/main" id="{E34FCBEB-D864-4CC7-85F4-0B926CEEA65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1d</a:t>
            </a:r>
            <a:endParaRPr lang="en-US" altLang="en-US" sz="2400" i="1" dirty="0">
              <a:solidFill>
                <a:schemeClr val="folHlink"/>
              </a:solidFill>
            </a:endParaRPr>
          </a:p>
        </p:txBody>
      </p:sp>
      <p:pic>
        <p:nvPicPr>
          <p:cNvPr id="4" name="Picture 3">
            <a:extLst>
              <a:ext uri="{FF2B5EF4-FFF2-40B4-BE49-F238E27FC236}">
                <a16:creationId xmlns:a16="http://schemas.microsoft.com/office/drawing/2014/main" id="{3D22E430-CC1F-4CD6-A34C-E06FF319EAAE}"/>
              </a:ext>
            </a:extLst>
          </p:cNvPr>
          <p:cNvPicPr>
            <a:picLocks noChangeAspect="1"/>
          </p:cNvPicPr>
          <p:nvPr/>
        </p:nvPicPr>
        <p:blipFill>
          <a:blip r:embed="rId2"/>
          <a:stretch>
            <a:fillRect/>
          </a:stretch>
        </p:blipFill>
        <p:spPr>
          <a:xfrm>
            <a:off x="1" y="3542723"/>
            <a:ext cx="9144000" cy="3315278"/>
          </a:xfrm>
          <a:prstGeom prst="rect">
            <a:avLst/>
          </a:prstGeom>
        </p:spPr>
      </p:pic>
      <p:cxnSp>
        <p:nvCxnSpPr>
          <p:cNvPr id="10" name="Straight Arrow Connector 9">
            <a:extLst>
              <a:ext uri="{FF2B5EF4-FFF2-40B4-BE49-F238E27FC236}">
                <a16:creationId xmlns:a16="http://schemas.microsoft.com/office/drawing/2014/main" id="{C351D595-2D69-4E81-AF87-23AFF1468153}"/>
              </a:ext>
            </a:extLst>
          </p:cNvPr>
          <p:cNvCxnSpPr>
            <a:cxnSpLocks/>
          </p:cNvCxnSpPr>
          <p:nvPr/>
        </p:nvCxnSpPr>
        <p:spPr>
          <a:xfrm>
            <a:off x="1295400" y="3048000"/>
            <a:ext cx="2932176" cy="239972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6C4B215-9BA9-421C-96C5-A9D19B3087B3}"/>
              </a:ext>
            </a:extLst>
          </p:cNvPr>
          <p:cNvCxnSpPr>
            <a:cxnSpLocks/>
          </p:cNvCxnSpPr>
          <p:nvPr/>
        </p:nvCxnSpPr>
        <p:spPr>
          <a:xfrm flipH="1">
            <a:off x="990600" y="3048000"/>
            <a:ext cx="304800" cy="297180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C0AC744-47D7-473A-ADE2-4563D3D1E889}"/>
              </a:ext>
            </a:extLst>
          </p:cNvPr>
          <p:cNvCxnSpPr>
            <a:cxnSpLocks/>
          </p:cNvCxnSpPr>
          <p:nvPr/>
        </p:nvCxnSpPr>
        <p:spPr>
          <a:xfrm flipH="1">
            <a:off x="2151887" y="2971800"/>
            <a:ext cx="609601" cy="3112008"/>
          </a:xfrm>
          <a:prstGeom prst="straightConnector1">
            <a:avLst/>
          </a:prstGeom>
          <a:ln w="63500">
            <a:solidFill>
              <a:srgbClr val="00FFFF"/>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06D5F02-FFF9-44B6-AE74-53B261B64BDB}"/>
              </a:ext>
            </a:extLst>
          </p:cNvPr>
          <p:cNvCxnSpPr>
            <a:cxnSpLocks/>
          </p:cNvCxnSpPr>
          <p:nvPr/>
        </p:nvCxnSpPr>
        <p:spPr>
          <a:xfrm>
            <a:off x="2761488" y="2971800"/>
            <a:ext cx="1466088" cy="2895600"/>
          </a:xfrm>
          <a:prstGeom prst="straightConnector1">
            <a:avLst/>
          </a:prstGeom>
          <a:ln w="63500">
            <a:solidFill>
              <a:srgbClr val="00FFFF"/>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457200" y="838200"/>
            <a:ext cx="8229600" cy="5638800"/>
          </a:xfrm>
        </p:spPr>
        <p:txBody>
          <a:bodyPr/>
          <a:lstStyle/>
          <a:p>
            <a:r>
              <a:rPr lang="en-US" altLang="en-US" dirty="0"/>
              <a:t>Don’t forget the “$”</a:t>
            </a:r>
          </a:p>
          <a:p>
            <a:r>
              <a:rPr lang="en-US" altLang="en-US" dirty="0"/>
              <a:t>Copy it down to 2025</a:t>
            </a:r>
          </a:p>
          <a:p>
            <a:r>
              <a:rPr lang="en-US" altLang="en-US" dirty="0"/>
              <a:t>Move the forecast over</a:t>
            </a:r>
          </a:p>
          <a:p>
            <a:r>
              <a:rPr lang="en-US" altLang="en-US" dirty="0"/>
              <a:t>Copy the 2021 text</a:t>
            </a:r>
          </a:p>
        </p:txBody>
      </p:sp>
      <p:sp>
        <p:nvSpPr>
          <p:cNvPr id="6" name="Rectangle 5">
            <a:extLst>
              <a:ext uri="{FF2B5EF4-FFF2-40B4-BE49-F238E27FC236}">
                <a16:creationId xmlns:a16="http://schemas.microsoft.com/office/drawing/2014/main" id="{E34FCBEB-D864-4CC7-85F4-0B926CEEA651}"/>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1e</a:t>
            </a:r>
            <a:endParaRPr lang="en-US" altLang="en-US" sz="2400" i="1" dirty="0">
              <a:solidFill>
                <a:schemeClr val="folHlink"/>
              </a:solidFill>
            </a:endParaRPr>
          </a:p>
        </p:txBody>
      </p:sp>
      <p:pic>
        <p:nvPicPr>
          <p:cNvPr id="3" name="Picture 2">
            <a:extLst>
              <a:ext uri="{FF2B5EF4-FFF2-40B4-BE49-F238E27FC236}">
                <a16:creationId xmlns:a16="http://schemas.microsoft.com/office/drawing/2014/main" id="{B503FF54-9A4B-43F5-ABCA-C81376A44847}"/>
              </a:ext>
            </a:extLst>
          </p:cNvPr>
          <p:cNvPicPr>
            <a:picLocks noChangeAspect="1"/>
          </p:cNvPicPr>
          <p:nvPr/>
        </p:nvPicPr>
        <p:blipFill>
          <a:blip r:embed="rId2"/>
          <a:stretch>
            <a:fillRect/>
          </a:stretch>
        </p:blipFill>
        <p:spPr>
          <a:xfrm>
            <a:off x="3657601" y="3708431"/>
            <a:ext cx="5486400" cy="3164810"/>
          </a:xfrm>
          <a:prstGeom prst="rect">
            <a:avLst/>
          </a:prstGeom>
        </p:spPr>
      </p:pic>
    </p:spTree>
    <p:extLst>
      <p:ext uri="{BB962C8B-B14F-4D97-AF65-F5344CB8AC3E}">
        <p14:creationId xmlns:p14="http://schemas.microsoft.com/office/powerpoint/2010/main" val="23729096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a:xfrm>
            <a:off x="457200" y="838200"/>
            <a:ext cx="8229600" cy="5638800"/>
          </a:xfrm>
        </p:spPr>
        <p:txBody>
          <a:bodyPr/>
          <a:lstStyle/>
          <a:p>
            <a:r>
              <a:rPr lang="en-US" altLang="en-US" dirty="0"/>
              <a:t>Do you think this is a good forecast?  Why or why not?</a:t>
            </a:r>
          </a:p>
        </p:txBody>
      </p:sp>
      <p:pic>
        <p:nvPicPr>
          <p:cNvPr id="3" name="Picture 2">
            <a:extLst>
              <a:ext uri="{FF2B5EF4-FFF2-40B4-BE49-F238E27FC236}">
                <a16:creationId xmlns:a16="http://schemas.microsoft.com/office/drawing/2014/main" id="{067E4289-2DD2-48AF-92E3-11813598B438}"/>
              </a:ext>
            </a:extLst>
          </p:cNvPr>
          <p:cNvPicPr>
            <a:picLocks noChangeAspect="1"/>
          </p:cNvPicPr>
          <p:nvPr/>
        </p:nvPicPr>
        <p:blipFill>
          <a:blip r:embed="rId2"/>
          <a:stretch>
            <a:fillRect/>
          </a:stretch>
        </p:blipFill>
        <p:spPr>
          <a:xfrm>
            <a:off x="1676400" y="2388413"/>
            <a:ext cx="7449312" cy="4469587"/>
          </a:xfrm>
          <a:prstGeom prst="rect">
            <a:avLst/>
          </a:prstGeom>
        </p:spPr>
      </p:pic>
      <p:sp>
        <p:nvSpPr>
          <p:cNvPr id="8" name="Rectangle 7">
            <a:extLst>
              <a:ext uri="{FF2B5EF4-FFF2-40B4-BE49-F238E27FC236}">
                <a16:creationId xmlns:a16="http://schemas.microsoft.com/office/drawing/2014/main" id="{612B97EB-FC7F-4BFA-B6E3-96F37339053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1f</a:t>
            </a:r>
            <a:endParaRPr lang="en-US" altLang="en-US" sz="2400" i="1" dirty="0">
              <a:solidFill>
                <a:schemeClr val="folHlink"/>
              </a:solidFill>
            </a:endParaRPr>
          </a:p>
        </p:txBody>
      </p:sp>
      <p:sp>
        <p:nvSpPr>
          <p:cNvPr id="9" name="Rectangle 8">
            <a:extLst>
              <a:ext uri="{FF2B5EF4-FFF2-40B4-BE49-F238E27FC236}">
                <a16:creationId xmlns:a16="http://schemas.microsoft.com/office/drawing/2014/main" id="{8989F020-BB53-4D55-A8BA-478E3AE0C87D}"/>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457200" y="990600"/>
            <a:ext cx="8229600" cy="5638800"/>
          </a:xfrm>
        </p:spPr>
        <p:txBody>
          <a:bodyPr/>
          <a:lstStyle/>
          <a:p>
            <a:r>
              <a:rPr lang="en-US" altLang="en-US"/>
              <a:t>A forecast from a good fit line will be a good forecast</a:t>
            </a:r>
          </a:p>
        </p:txBody>
      </p:sp>
      <p:sp>
        <p:nvSpPr>
          <p:cNvPr id="79875" name="Title 1"/>
          <p:cNvSpPr>
            <a:spLocks noGrp="1"/>
          </p:cNvSpPr>
          <p:nvPr>
            <p:ph type="title"/>
          </p:nvPr>
        </p:nvSpPr>
        <p:spPr/>
        <p:txBody>
          <a:bodyPr/>
          <a:lstStyle/>
          <a:p>
            <a:r>
              <a:rPr lang="en-US" altLang="en-US" dirty="0"/>
              <a:t>Nonlinear Time Series</a:t>
            </a:r>
          </a:p>
        </p:txBody>
      </p:sp>
      <p:pic>
        <p:nvPicPr>
          <p:cNvPr id="5" name="Picture 4">
            <a:extLst>
              <a:ext uri="{FF2B5EF4-FFF2-40B4-BE49-F238E27FC236}">
                <a16:creationId xmlns:a16="http://schemas.microsoft.com/office/drawing/2014/main" id="{182F244A-43DA-478A-9F33-7A71D4C69D9F}"/>
              </a:ext>
            </a:extLst>
          </p:cNvPr>
          <p:cNvPicPr>
            <a:picLocks noChangeAspect="1"/>
          </p:cNvPicPr>
          <p:nvPr/>
        </p:nvPicPr>
        <p:blipFill>
          <a:blip r:embed="rId2"/>
          <a:stretch>
            <a:fillRect/>
          </a:stretch>
        </p:blipFill>
        <p:spPr>
          <a:xfrm>
            <a:off x="1676400" y="2388413"/>
            <a:ext cx="7449312" cy="4469587"/>
          </a:xfrm>
          <a:prstGeom prst="rect">
            <a:avLst/>
          </a:prstGeom>
        </p:spPr>
      </p:pic>
      <p:sp>
        <p:nvSpPr>
          <p:cNvPr id="6" name="Rectangle 5">
            <a:extLst>
              <a:ext uri="{FF2B5EF4-FFF2-40B4-BE49-F238E27FC236}">
                <a16:creationId xmlns:a16="http://schemas.microsoft.com/office/drawing/2014/main" id="{CC0A49B6-422A-4D71-A49D-68EBF4D528E7}"/>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a:t>Nonlinear Time Series</a:t>
            </a:r>
          </a:p>
        </p:txBody>
      </p:sp>
      <p:sp>
        <p:nvSpPr>
          <p:cNvPr id="80899" name="Content Placeholder 2"/>
          <p:cNvSpPr>
            <a:spLocks noGrp="1"/>
          </p:cNvSpPr>
          <p:nvPr>
            <p:ph idx="1"/>
          </p:nvPr>
        </p:nvSpPr>
        <p:spPr>
          <a:xfrm>
            <a:off x="457200" y="1066800"/>
            <a:ext cx="8229600" cy="5638800"/>
          </a:xfrm>
        </p:spPr>
        <p:txBody>
          <a:bodyPr/>
          <a:lstStyle/>
          <a:p>
            <a:r>
              <a:rPr lang="en-US" altLang="en-US" dirty="0"/>
              <a:t>Remember: A forecast from a bad fit line will be a bad forecast, even if the RSQ is high</a:t>
            </a:r>
          </a:p>
          <a:p>
            <a:endParaRPr lang="en-US" altLang="en-US" dirty="0"/>
          </a:p>
          <a:p>
            <a:r>
              <a:rPr lang="en-US" altLang="en-US" dirty="0"/>
              <a:t>BUT…</a:t>
            </a:r>
          </a:p>
          <a:p>
            <a:endParaRPr lang="en-US" altLang="en-US" dirty="0"/>
          </a:p>
        </p:txBody>
      </p:sp>
      <p:pic>
        <p:nvPicPr>
          <p:cNvPr id="3" name="Picture 2">
            <a:extLst>
              <a:ext uri="{FF2B5EF4-FFF2-40B4-BE49-F238E27FC236}">
                <a16:creationId xmlns:a16="http://schemas.microsoft.com/office/drawing/2014/main" id="{C0C1697B-9730-477C-BC8F-DF62DEBE2F34}"/>
              </a:ext>
            </a:extLst>
          </p:cNvPr>
          <p:cNvPicPr>
            <a:picLocks noChangeAspect="1"/>
          </p:cNvPicPr>
          <p:nvPr/>
        </p:nvPicPr>
        <p:blipFill>
          <a:blip r:embed="rId2"/>
          <a:stretch>
            <a:fillRect/>
          </a:stretch>
        </p:blipFill>
        <p:spPr>
          <a:xfrm>
            <a:off x="3200400" y="3306470"/>
            <a:ext cx="5919216" cy="3551530"/>
          </a:xfrm>
          <a:prstGeom prst="rect">
            <a:avLst/>
          </a:prstGeom>
        </p:spPr>
      </p:pic>
      <p:sp>
        <p:nvSpPr>
          <p:cNvPr id="7" name="Rectangle 6">
            <a:extLst>
              <a:ext uri="{FF2B5EF4-FFF2-40B4-BE49-F238E27FC236}">
                <a16:creationId xmlns:a16="http://schemas.microsoft.com/office/drawing/2014/main" id="{2166E3CD-917E-4216-8D79-47315DB04297}"/>
              </a:ext>
            </a:extLst>
          </p:cNvPr>
          <p:cNvSpPr/>
          <p:nvPr/>
        </p:nvSpPr>
        <p:spPr>
          <a:xfrm>
            <a:off x="0" y="6611035"/>
            <a:ext cx="1515158" cy="323165"/>
          </a:xfrm>
          <a:prstGeom prst="rect">
            <a:avLst/>
          </a:prstGeom>
        </p:spPr>
        <p:txBody>
          <a:bodyPr wrap="none">
            <a:spAutoFit/>
          </a:bodyPr>
          <a:lstStyle/>
          <a:p>
            <a:r>
              <a:rPr lang="en-US" sz="1500" dirty="0" err="1">
                <a:solidFill>
                  <a:srgbClr val="00B0F0"/>
                </a:solidFill>
              </a:rPr>
              <a:t>VFrench</a:t>
            </a:r>
            <a:r>
              <a:rPr lang="en-US" sz="1500" dirty="0">
                <a:solidFill>
                  <a:srgbClr val="00B0F0"/>
                </a:solidFill>
              </a:rPr>
              <a:t>, 2022</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a:t>Nonlinear Time Series</a:t>
            </a:r>
          </a:p>
        </p:txBody>
      </p:sp>
      <p:sp>
        <p:nvSpPr>
          <p:cNvPr id="80899" name="Content Placeholder 2"/>
          <p:cNvSpPr>
            <a:spLocks noGrp="1"/>
          </p:cNvSpPr>
          <p:nvPr>
            <p:ph idx="1"/>
          </p:nvPr>
        </p:nvSpPr>
        <p:spPr>
          <a:xfrm>
            <a:off x="457200" y="1143000"/>
            <a:ext cx="8229600" cy="5638800"/>
          </a:xfrm>
        </p:spPr>
        <p:txBody>
          <a:bodyPr/>
          <a:lstStyle/>
          <a:p>
            <a:r>
              <a:rPr lang="en-US" altLang="en-US" dirty="0"/>
              <a:t>Rule of Thumb: a good forecast will start at the last observed data value and continue the same trend as observed for the last few data points</a:t>
            </a:r>
          </a:p>
          <a:p>
            <a:endParaRPr lang="en-US" altLang="en-US" dirty="0"/>
          </a:p>
        </p:txBody>
      </p:sp>
    </p:spTree>
    <p:extLst>
      <p:ext uri="{BB962C8B-B14F-4D97-AF65-F5344CB8AC3E}">
        <p14:creationId xmlns:p14="http://schemas.microsoft.com/office/powerpoint/2010/main" val="35943343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a:t>Nonlinear Time Series</a:t>
            </a:r>
          </a:p>
        </p:txBody>
      </p:sp>
      <p:sp>
        <p:nvSpPr>
          <p:cNvPr id="80899" name="Content Placeholder 2"/>
          <p:cNvSpPr>
            <a:spLocks noGrp="1"/>
          </p:cNvSpPr>
          <p:nvPr>
            <p:ph idx="1"/>
          </p:nvPr>
        </p:nvSpPr>
        <p:spPr>
          <a:xfrm>
            <a:off x="457200" y="1143000"/>
            <a:ext cx="8229600" cy="5638800"/>
          </a:xfrm>
        </p:spPr>
        <p:txBody>
          <a:bodyPr/>
          <a:lstStyle/>
          <a:p>
            <a:r>
              <a:rPr lang="en-US" altLang="en-US" dirty="0"/>
              <a:t>Rule of Thumb: a good forecast will start at the last observed data value and continue the same trend as observed for the last few data points</a:t>
            </a:r>
          </a:p>
          <a:p>
            <a:endParaRPr lang="en-US" altLang="en-US" sz="1000" dirty="0"/>
          </a:p>
          <a:p>
            <a:r>
              <a:rPr lang="en-US" altLang="en-US" dirty="0"/>
              <a:t>Even if the rest of the trend data don’t fit the observed data well</a:t>
            </a:r>
          </a:p>
          <a:p>
            <a:endParaRPr lang="en-US" altLang="en-US" dirty="0"/>
          </a:p>
        </p:txBody>
      </p:sp>
    </p:spTree>
    <p:extLst>
      <p:ext uri="{BB962C8B-B14F-4D97-AF65-F5344CB8AC3E}">
        <p14:creationId xmlns:p14="http://schemas.microsoft.com/office/powerpoint/2010/main" val="20810223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Time Series</a:t>
            </a:r>
            <a:endParaRPr lang="en-US" dirty="0"/>
          </a:p>
        </p:txBody>
      </p:sp>
      <p:sp>
        <p:nvSpPr>
          <p:cNvPr id="3" name="Content Placeholder 2"/>
          <p:cNvSpPr>
            <a:spLocks noGrp="1"/>
          </p:cNvSpPr>
          <p:nvPr>
            <p:ph idx="1"/>
          </p:nvPr>
        </p:nvSpPr>
        <p:spPr/>
        <p:txBody>
          <a:bodyPr/>
          <a:lstStyle/>
          <a:p>
            <a:r>
              <a:rPr lang="en-US" dirty="0"/>
              <a:t>For time series data, our goal is often to create a </a:t>
            </a:r>
            <a:r>
              <a:rPr lang="en-US" dirty="0">
                <a:solidFill>
                  <a:schemeClr val="tx1"/>
                </a:solidFill>
              </a:rPr>
              <a:t>forecast </a:t>
            </a:r>
            <a:r>
              <a:rPr lang="en-US" dirty="0"/>
              <a:t>of future data values</a:t>
            </a:r>
          </a:p>
        </p:txBody>
      </p:sp>
    </p:spTree>
    <p:extLst>
      <p:ext uri="{BB962C8B-B14F-4D97-AF65-F5344CB8AC3E}">
        <p14:creationId xmlns:p14="http://schemas.microsoft.com/office/powerpoint/2010/main" val="26868925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Time Series</a:t>
            </a:r>
            <a:endParaRPr lang="en-US" dirty="0"/>
          </a:p>
        </p:txBody>
      </p:sp>
      <p:sp>
        <p:nvSpPr>
          <p:cNvPr id="3" name="Content Placeholder 2"/>
          <p:cNvSpPr>
            <a:spLocks noGrp="1"/>
          </p:cNvSpPr>
          <p:nvPr>
            <p:ph idx="1"/>
          </p:nvPr>
        </p:nvSpPr>
        <p:spPr/>
        <p:txBody>
          <a:bodyPr/>
          <a:lstStyle/>
          <a:p>
            <a:r>
              <a:rPr lang="en-US" dirty="0"/>
              <a:t>We’ve been doing “</a:t>
            </a:r>
            <a:r>
              <a:rPr lang="en-US" dirty="0">
                <a:solidFill>
                  <a:schemeClr val="tx1"/>
                </a:solidFill>
              </a:rPr>
              <a:t>estimates</a:t>
            </a:r>
            <a:r>
              <a:rPr lang="en-US" dirty="0"/>
              <a:t>” for our trend calculations</a:t>
            </a:r>
          </a:p>
          <a:p>
            <a:endParaRPr lang="en-US" dirty="0"/>
          </a:p>
        </p:txBody>
      </p:sp>
    </p:spTree>
    <p:extLst>
      <p:ext uri="{BB962C8B-B14F-4D97-AF65-F5344CB8AC3E}">
        <p14:creationId xmlns:p14="http://schemas.microsoft.com/office/powerpoint/2010/main" val="13182571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Series</a:t>
            </a:r>
          </a:p>
        </p:txBody>
      </p:sp>
      <p:sp>
        <p:nvSpPr>
          <p:cNvPr id="3" name="Content Placeholder 2"/>
          <p:cNvSpPr>
            <a:spLocks noGrp="1"/>
          </p:cNvSpPr>
          <p:nvPr>
            <p:ph idx="1"/>
          </p:nvPr>
        </p:nvSpPr>
        <p:spPr/>
        <p:txBody>
          <a:bodyPr/>
          <a:lstStyle/>
          <a:p>
            <a:r>
              <a:rPr lang="en-US" dirty="0"/>
              <a:t>“</a:t>
            </a:r>
            <a:r>
              <a:rPr lang="en-US" dirty="0">
                <a:solidFill>
                  <a:srgbClr val="FFC000"/>
                </a:solidFill>
              </a:rPr>
              <a:t>Estimates</a:t>
            </a:r>
            <a:r>
              <a:rPr lang="en-US" dirty="0"/>
              <a:t>” are values we calculate using the regression equation for x-values </a:t>
            </a:r>
            <a:r>
              <a:rPr lang="en-US" dirty="0">
                <a:solidFill>
                  <a:srgbClr val="FFFF00"/>
                </a:solidFill>
              </a:rPr>
              <a:t>within</a:t>
            </a:r>
            <a:r>
              <a:rPr lang="en-US" dirty="0"/>
              <a:t> the range of our observed data</a:t>
            </a:r>
          </a:p>
          <a:p>
            <a:endParaRPr lang="en-US" sz="2000" dirty="0"/>
          </a:p>
          <a:p>
            <a:r>
              <a:rPr lang="en-US" dirty="0"/>
              <a:t>“</a:t>
            </a:r>
            <a:r>
              <a:rPr lang="en-US" dirty="0">
                <a:solidFill>
                  <a:srgbClr val="FFC000"/>
                </a:solidFill>
              </a:rPr>
              <a:t>Forecasts</a:t>
            </a:r>
            <a:r>
              <a:rPr lang="en-US" dirty="0"/>
              <a:t>” are values we calculate using the regression equation for x-values </a:t>
            </a:r>
            <a:r>
              <a:rPr lang="en-US" dirty="0">
                <a:solidFill>
                  <a:srgbClr val="FFFF00"/>
                </a:solidFill>
              </a:rPr>
              <a:t>beyond</a:t>
            </a:r>
            <a:r>
              <a:rPr lang="en-US" dirty="0"/>
              <a:t> the range of our observed data</a:t>
            </a:r>
          </a:p>
          <a:p>
            <a:endParaRPr lang="en-US" dirty="0"/>
          </a:p>
        </p:txBody>
      </p:sp>
    </p:spTree>
    <p:extLst>
      <p:ext uri="{BB962C8B-B14F-4D97-AF65-F5344CB8AC3E}">
        <p14:creationId xmlns:p14="http://schemas.microsoft.com/office/powerpoint/2010/main" val="245155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lstStyle/>
          <a:p>
            <a:r>
              <a:rPr lang="en-US" altLang="en-US" dirty="0"/>
              <a:t>Correlation</a:t>
            </a:r>
          </a:p>
        </p:txBody>
      </p:sp>
      <p:sp>
        <p:nvSpPr>
          <p:cNvPr id="7" name="Content Placeholder 1"/>
          <p:cNvSpPr>
            <a:spLocks noGrp="1"/>
          </p:cNvSpPr>
          <p:nvPr>
            <p:ph idx="1"/>
          </p:nvPr>
        </p:nvSpPr>
        <p:spPr>
          <a:xfrm>
            <a:off x="304800" y="1219200"/>
            <a:ext cx="8534400" cy="5638800"/>
          </a:xfrm>
        </p:spPr>
        <p:txBody>
          <a:bodyPr/>
          <a:lstStyle/>
          <a:p>
            <a:pPr eaLnBrk="1" hangingPunct="1"/>
            <a:r>
              <a:rPr lang="en-US" altLang="en-US" sz="4400" dirty="0">
                <a:cs typeface="Times New Roman" pitchFamily="18" charset="0"/>
              </a:rPr>
              <a:t>Correlation coefficient “r”:</a:t>
            </a:r>
          </a:p>
          <a:p>
            <a:pPr eaLnBrk="1" hangingPunct="1"/>
            <a:endParaRPr lang="en-US" altLang="en-US" sz="1800" dirty="0">
              <a:cs typeface="Times New Roman" pitchFamily="18" charset="0"/>
            </a:endParaRPr>
          </a:p>
          <a:p>
            <a:pPr eaLnBrk="1" hangingPunct="1"/>
            <a:r>
              <a:rPr lang="en-US" altLang="en-US" dirty="0"/>
              <a:t>Measures the strength of the linear relationship between two variables (</a:t>
            </a:r>
            <a:r>
              <a:rPr lang="en-US" altLang="en-US" dirty="0" err="1"/>
              <a:t>x,y</a:t>
            </a:r>
            <a:r>
              <a:rPr lang="en-US" altLang="en-US" dirty="0"/>
              <a:t>)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a:spcBef>
                <a:spcPct val="0"/>
              </a:spcBef>
              <a:buFontTx/>
              <a:buNone/>
            </a:pPr>
            <a:r>
              <a:rPr lang="en-US" altLang="en-US" sz="6000">
                <a:solidFill>
                  <a:srgbClr val="FFFF00"/>
                </a:solidFill>
              </a:rPr>
              <a:t>Questions?</a:t>
            </a:r>
          </a:p>
        </p:txBody>
      </p:sp>
      <p:pic>
        <p:nvPicPr>
          <p:cNvPr id="819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519B117A-CABD-41BF-9BF1-6E4A72465D3B}"/>
              </a:ext>
            </a:extLst>
          </p:cNvPr>
          <p:cNvSpPr/>
          <p:nvPr/>
        </p:nvSpPr>
        <p:spPr>
          <a:xfrm>
            <a:off x="0" y="6611035"/>
            <a:ext cx="2898550" cy="323165"/>
          </a:xfrm>
          <a:prstGeom prst="rect">
            <a:avLst/>
          </a:prstGeom>
        </p:spPr>
        <p:txBody>
          <a:bodyPr wrap="none">
            <a:spAutoFit/>
          </a:bodyPr>
          <a:lstStyle/>
          <a:p>
            <a:r>
              <a:rPr lang="en-US" sz="1500" dirty="0">
                <a:solidFill>
                  <a:srgbClr val="00B0F0"/>
                </a:solidFill>
              </a:rPr>
              <a:t>http://i.imgur.com/aliTlT3.jpg</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Regression in </a:t>
            </a:r>
            <a:r>
              <a:rPr lang="en-US" dirty="0"/>
              <a:t>Excel</a:t>
            </a:r>
          </a:p>
        </p:txBody>
      </p:sp>
      <p:sp>
        <p:nvSpPr>
          <p:cNvPr id="3" name="Content Placeholder 2"/>
          <p:cNvSpPr>
            <a:spLocks noGrp="1"/>
          </p:cNvSpPr>
          <p:nvPr>
            <p:ph idx="1"/>
          </p:nvPr>
        </p:nvSpPr>
        <p:spPr>
          <a:xfrm>
            <a:off x="457200" y="1219200"/>
            <a:ext cx="8229600" cy="5638800"/>
          </a:xfrm>
        </p:spPr>
        <p:txBody>
          <a:bodyPr/>
          <a:lstStyle/>
          <a:p>
            <a:r>
              <a:rPr lang="en-US" dirty="0"/>
              <a:t>If you have only one input (x) variable and one output (y) variable, you can calculate a regression that is:</a:t>
            </a:r>
          </a:p>
          <a:p>
            <a:pPr algn="ctr"/>
            <a:r>
              <a:rPr lang="en-US" dirty="0"/>
              <a:t>y = mx + b</a:t>
            </a:r>
          </a:p>
          <a:p>
            <a:r>
              <a:rPr lang="en-US" dirty="0"/>
              <a:t>(the equation of a line… remember algebra?)</a:t>
            </a:r>
          </a:p>
        </p:txBody>
      </p:sp>
    </p:spTree>
    <p:extLst>
      <p:ext uri="{BB962C8B-B14F-4D97-AF65-F5344CB8AC3E}">
        <p14:creationId xmlns:p14="http://schemas.microsoft.com/office/powerpoint/2010/main" val="8293846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Regression in </a:t>
            </a:r>
            <a:r>
              <a:rPr lang="en-US" dirty="0"/>
              <a:t>Excel</a:t>
            </a:r>
          </a:p>
        </p:txBody>
      </p:sp>
      <p:sp>
        <p:nvSpPr>
          <p:cNvPr id="3" name="Content Placeholder 2"/>
          <p:cNvSpPr>
            <a:spLocks noGrp="1"/>
          </p:cNvSpPr>
          <p:nvPr>
            <p:ph idx="1"/>
          </p:nvPr>
        </p:nvSpPr>
        <p:spPr>
          <a:xfrm>
            <a:off x="457200" y="1219200"/>
            <a:ext cx="8229600" cy="5638800"/>
          </a:xfrm>
        </p:spPr>
        <p:txBody>
          <a:bodyPr/>
          <a:lstStyle/>
          <a:p>
            <a:r>
              <a:rPr lang="en-US" dirty="0"/>
              <a:t>Often you have a whole bunch of inputs affecting your output</a:t>
            </a:r>
          </a:p>
          <a:p>
            <a:r>
              <a:rPr lang="en-US" dirty="0"/>
              <a:t>This is called “</a:t>
            </a:r>
            <a:r>
              <a:rPr lang="en-US" dirty="0">
                <a:solidFill>
                  <a:srgbClr val="FFC000"/>
                </a:solidFill>
              </a:rPr>
              <a:t>multiple regression</a:t>
            </a:r>
            <a:r>
              <a:rPr lang="en-US" dirty="0"/>
              <a:t>”</a:t>
            </a:r>
          </a:p>
        </p:txBody>
      </p:sp>
    </p:spTree>
    <p:extLst>
      <p:ext uri="{BB962C8B-B14F-4D97-AF65-F5344CB8AC3E}">
        <p14:creationId xmlns:p14="http://schemas.microsoft.com/office/powerpoint/2010/main" val="1974736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Regression in </a:t>
            </a:r>
            <a:r>
              <a:rPr lang="en-US" dirty="0"/>
              <a:t>Excel</a:t>
            </a:r>
          </a:p>
        </p:txBody>
      </p:sp>
      <p:sp>
        <p:nvSpPr>
          <p:cNvPr id="3" name="Content Placeholder 2"/>
          <p:cNvSpPr>
            <a:spLocks noGrp="1"/>
          </p:cNvSpPr>
          <p:nvPr>
            <p:ph idx="1"/>
          </p:nvPr>
        </p:nvSpPr>
        <p:spPr>
          <a:xfrm>
            <a:off x="457200" y="1219200"/>
            <a:ext cx="8229600" cy="5638800"/>
          </a:xfrm>
        </p:spPr>
        <p:txBody>
          <a:bodyPr/>
          <a:lstStyle/>
          <a:p>
            <a:r>
              <a:rPr lang="en-US" dirty="0"/>
              <a:t>It often isn’t covered in introductory statistics classes because the teachers (being mathematicians) think you will be doing the calculation by hand</a:t>
            </a:r>
          </a:p>
        </p:txBody>
      </p:sp>
    </p:spTree>
    <p:extLst>
      <p:ext uri="{BB962C8B-B14F-4D97-AF65-F5344CB8AC3E}">
        <p14:creationId xmlns:p14="http://schemas.microsoft.com/office/powerpoint/2010/main" val="33452714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Regression in </a:t>
            </a:r>
            <a:r>
              <a:rPr lang="en-US" dirty="0"/>
              <a:t>Excel</a:t>
            </a:r>
          </a:p>
        </p:txBody>
      </p:sp>
      <p:sp>
        <p:nvSpPr>
          <p:cNvPr id="3" name="Content Placeholder 2"/>
          <p:cNvSpPr>
            <a:spLocks noGrp="1"/>
          </p:cNvSpPr>
          <p:nvPr>
            <p:ph idx="1"/>
          </p:nvPr>
        </p:nvSpPr>
        <p:spPr>
          <a:xfrm>
            <a:off x="457200" y="1219200"/>
            <a:ext cx="8229600" cy="5638800"/>
          </a:xfrm>
        </p:spPr>
        <p:txBody>
          <a:bodyPr/>
          <a:lstStyle/>
          <a:p>
            <a:r>
              <a:rPr lang="en-US" dirty="0"/>
              <a:t>But, since we are in the 21</a:t>
            </a:r>
            <a:r>
              <a:rPr lang="en-US" baseline="30000" dirty="0"/>
              <a:t>st</a:t>
            </a:r>
            <a:r>
              <a:rPr lang="en-US" dirty="0"/>
              <a:t> century and have statistical tools on all our computers, we can actually create a real model using real data</a:t>
            </a:r>
          </a:p>
          <a:p>
            <a:endParaRPr lang="en-US" dirty="0"/>
          </a:p>
          <a:p>
            <a:endParaRPr lang="en-US" dirty="0"/>
          </a:p>
          <a:p>
            <a:r>
              <a:rPr lang="en-US" sz="3000" dirty="0"/>
              <a:t>(I try to do this for all applications)</a:t>
            </a:r>
          </a:p>
        </p:txBody>
      </p:sp>
    </p:spTree>
    <p:extLst>
      <p:ext uri="{BB962C8B-B14F-4D97-AF65-F5344CB8AC3E}">
        <p14:creationId xmlns:p14="http://schemas.microsoft.com/office/powerpoint/2010/main" val="21359660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Regression in </a:t>
            </a:r>
            <a:r>
              <a:rPr lang="en-US" dirty="0"/>
              <a:t>Excel</a:t>
            </a:r>
          </a:p>
        </p:txBody>
      </p:sp>
      <p:sp>
        <p:nvSpPr>
          <p:cNvPr id="3" name="Content Placeholder 2"/>
          <p:cNvSpPr>
            <a:spLocks noGrp="1"/>
          </p:cNvSpPr>
          <p:nvPr>
            <p:ph idx="1"/>
          </p:nvPr>
        </p:nvSpPr>
        <p:spPr/>
        <p:txBody>
          <a:bodyPr/>
          <a:lstStyle/>
          <a:p>
            <a:r>
              <a:rPr lang="en-US" dirty="0"/>
              <a:t>Let’s take a </a:t>
            </a:r>
          </a:p>
          <a:p>
            <a:pPr>
              <a:spcBef>
                <a:spcPts val="0"/>
              </a:spcBef>
            </a:pPr>
            <a:r>
              <a:rPr lang="en-US" dirty="0"/>
              <a:t>look!</a:t>
            </a:r>
          </a:p>
          <a:p>
            <a:r>
              <a:rPr lang="en-US" dirty="0"/>
              <a:t>Go to:</a:t>
            </a:r>
          </a:p>
          <a:p>
            <a:r>
              <a:rPr lang="en-US" dirty="0"/>
              <a:t>Estimating</a:t>
            </a:r>
          </a:p>
          <a:p>
            <a:pPr>
              <a:spcBef>
                <a:spcPts val="0"/>
              </a:spcBef>
            </a:pPr>
            <a:r>
              <a:rPr lang="en-US" dirty="0"/>
              <a:t>Monthly</a:t>
            </a:r>
          </a:p>
          <a:p>
            <a:pPr>
              <a:spcBef>
                <a:spcPts val="0"/>
              </a:spcBef>
            </a:pPr>
            <a:r>
              <a:rPr lang="en-US" dirty="0"/>
              <a:t>Electricity</a:t>
            </a:r>
          </a:p>
          <a:p>
            <a:pPr>
              <a:spcBef>
                <a:spcPts val="0"/>
              </a:spcBef>
            </a:pPr>
            <a:r>
              <a:rPr lang="en-US" dirty="0"/>
              <a:t>Consumption</a:t>
            </a:r>
          </a:p>
        </p:txBody>
      </p:sp>
      <p:pic>
        <p:nvPicPr>
          <p:cNvPr id="5" name="Picture 4">
            <a:extLst>
              <a:ext uri="{FF2B5EF4-FFF2-40B4-BE49-F238E27FC236}">
                <a16:creationId xmlns:a16="http://schemas.microsoft.com/office/drawing/2014/main" id="{4312E81A-F93F-40DC-84DE-14FE632041D9}"/>
              </a:ext>
            </a:extLst>
          </p:cNvPr>
          <p:cNvPicPr>
            <a:picLocks noChangeAspect="1"/>
          </p:cNvPicPr>
          <p:nvPr/>
        </p:nvPicPr>
        <p:blipFill rotWithShape="1">
          <a:blip r:embed="rId2"/>
          <a:srcRect t="19733"/>
          <a:stretch/>
        </p:blipFill>
        <p:spPr>
          <a:xfrm>
            <a:off x="4099888" y="1371600"/>
            <a:ext cx="5050208" cy="5504688"/>
          </a:xfrm>
          <a:prstGeom prst="rect">
            <a:avLst/>
          </a:prstGeom>
        </p:spPr>
      </p:pic>
    </p:spTree>
    <p:extLst>
      <p:ext uri="{BB962C8B-B14F-4D97-AF65-F5344CB8AC3E}">
        <p14:creationId xmlns:p14="http://schemas.microsoft.com/office/powerpoint/2010/main" val="35502828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What do we do first?</a:t>
            </a:r>
          </a:p>
        </p:txBody>
      </p:sp>
      <p:sp>
        <p:nvSpPr>
          <p:cNvPr id="5" name="Rectangle 4">
            <a:extLst>
              <a:ext uri="{FF2B5EF4-FFF2-40B4-BE49-F238E27FC236}">
                <a16:creationId xmlns:a16="http://schemas.microsoft.com/office/drawing/2014/main" id="{F34302C8-7939-4C40-B598-4FAD397D74C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14371034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What do we do first?</a:t>
            </a:r>
          </a:p>
          <a:p>
            <a:pPr algn="ctr"/>
            <a:endParaRPr lang="en-US" sz="2000" dirty="0"/>
          </a:p>
          <a:p>
            <a:pPr algn="ctr"/>
            <a:r>
              <a:rPr lang="en-US" dirty="0">
                <a:solidFill>
                  <a:srgbClr val="FFC000"/>
                </a:solidFill>
              </a:rPr>
              <a:t>GRAPH THE DATA!</a:t>
            </a:r>
          </a:p>
        </p:txBody>
      </p:sp>
      <p:sp>
        <p:nvSpPr>
          <p:cNvPr id="5" name="Rectangle 4">
            <a:extLst>
              <a:ext uri="{FF2B5EF4-FFF2-40B4-BE49-F238E27FC236}">
                <a16:creationId xmlns:a16="http://schemas.microsoft.com/office/drawing/2014/main" id="{E276A9AC-78ED-44BC-AEFE-9AB310DDE2E3}"/>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63268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382000" cy="5638800"/>
          </a:xfrm>
        </p:spPr>
        <p:txBody>
          <a:bodyPr/>
          <a:lstStyle/>
          <a:p>
            <a:r>
              <a:rPr lang="en-US" dirty="0"/>
              <a:t>What do we do first?</a:t>
            </a:r>
          </a:p>
          <a:p>
            <a:pPr algn="ctr"/>
            <a:endParaRPr lang="en-US" sz="2000" dirty="0"/>
          </a:p>
          <a:p>
            <a:pPr algn="ctr"/>
            <a:r>
              <a:rPr lang="en-US" dirty="0">
                <a:solidFill>
                  <a:srgbClr val="FFC000"/>
                </a:solidFill>
              </a:rPr>
              <a:t>GRAPH THE DATA!</a:t>
            </a:r>
          </a:p>
          <a:p>
            <a:endParaRPr lang="en-US" sz="2000" dirty="0"/>
          </a:p>
          <a:p>
            <a:r>
              <a:rPr lang="en-US" dirty="0"/>
              <a:t>Well, there’s a problem on this one… there are a whole bunch of variables, and the graph would be messy and uninformative…</a:t>
            </a:r>
          </a:p>
          <a:p>
            <a:r>
              <a:rPr lang="en-US" dirty="0"/>
              <a:t>So we’ll do it later…</a:t>
            </a:r>
          </a:p>
          <a:p>
            <a:endParaRPr lang="en-US" dirty="0">
              <a:solidFill>
                <a:srgbClr val="FFC000"/>
              </a:solidFill>
            </a:endParaRPr>
          </a:p>
        </p:txBody>
      </p:sp>
      <p:sp>
        <p:nvSpPr>
          <p:cNvPr id="5" name="Rectangle 4">
            <a:extLst>
              <a:ext uri="{FF2B5EF4-FFF2-40B4-BE49-F238E27FC236}">
                <a16:creationId xmlns:a16="http://schemas.microsoft.com/office/drawing/2014/main" id="{77602B28-173E-4793-AD37-80B33EBBBA97}"/>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15489339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Now we’re going to go to: </a:t>
            </a:r>
          </a:p>
          <a:p>
            <a:pPr>
              <a:spcBef>
                <a:spcPts val="0"/>
              </a:spcBef>
            </a:pPr>
            <a:r>
              <a:rPr lang="en-US" dirty="0"/>
              <a:t>	Data</a:t>
            </a:r>
          </a:p>
          <a:p>
            <a:pPr>
              <a:spcBef>
                <a:spcPts val="0"/>
              </a:spcBef>
            </a:pPr>
            <a:r>
              <a:rPr lang="en-US" dirty="0"/>
              <a:t>	Data Analysis</a:t>
            </a:r>
          </a:p>
          <a:p>
            <a:pPr>
              <a:spcBef>
                <a:spcPts val="0"/>
              </a:spcBef>
            </a:pPr>
            <a:r>
              <a:rPr lang="en-US" dirty="0"/>
              <a:t>	Regression</a:t>
            </a: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581400"/>
            <a:ext cx="6553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9C37C36A-1491-43EE-B030-BDE6CFFC483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2709780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lstStyle/>
          <a:p>
            <a:r>
              <a:rPr lang="en-US" altLang="en-US" dirty="0"/>
              <a:t>Correlation</a:t>
            </a:r>
          </a:p>
        </p:txBody>
      </p:sp>
      <p:sp>
        <p:nvSpPr>
          <p:cNvPr id="7" name="Content Placeholder 1"/>
          <p:cNvSpPr>
            <a:spLocks noGrp="1"/>
          </p:cNvSpPr>
          <p:nvPr>
            <p:ph idx="1"/>
          </p:nvPr>
        </p:nvSpPr>
        <p:spPr>
          <a:xfrm>
            <a:off x="457200" y="1219200"/>
            <a:ext cx="8229600" cy="5638800"/>
          </a:xfrm>
        </p:spPr>
        <p:txBody>
          <a:bodyPr/>
          <a:lstStyle/>
          <a:p>
            <a:r>
              <a:rPr lang="en-US" altLang="en-US"/>
              <a:t>Strong              Weak</a:t>
            </a:r>
          </a:p>
          <a:p>
            <a:pPr>
              <a:spcBef>
                <a:spcPct val="0"/>
              </a:spcBef>
            </a:pPr>
            <a:r>
              <a:rPr lang="en-US" altLang="en-US"/>
              <a:t>relationship         relationship</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2838450"/>
            <a:ext cx="894397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9AA43C98-5011-46CC-9A50-848B22B7A456}"/>
              </a:ext>
            </a:extLst>
          </p:cNvPr>
          <p:cNvSpPr txBox="1"/>
          <p:nvPr/>
        </p:nvSpPr>
        <p:spPr>
          <a:xfrm>
            <a:off x="0" y="6611035"/>
            <a:ext cx="1752600" cy="323165"/>
          </a:xfrm>
          <a:prstGeom prst="rect">
            <a:avLst/>
          </a:prstGeom>
          <a:noFill/>
        </p:spPr>
        <p:txBody>
          <a:bodyPr wrap="square">
            <a:spAutoFit/>
          </a:bodyPr>
          <a:lstStyle/>
          <a:p>
            <a:r>
              <a:rPr lang="en-US" altLang="en-US" sz="1500" dirty="0" err="1">
                <a:solidFill>
                  <a:srgbClr val="00B0F0"/>
                </a:solidFill>
                <a:latin typeface="Comic Sans MS" pitchFamily="66" charset="0"/>
              </a:rPr>
              <a:t>VFrench</a:t>
            </a:r>
            <a:r>
              <a:rPr lang="en-US" altLang="en-US" sz="1500" dirty="0">
                <a:solidFill>
                  <a:srgbClr val="00B0F0"/>
                </a:solidFill>
                <a:latin typeface="Comic Sans MS" pitchFamily="66" charset="0"/>
              </a:rPr>
              <a:t>, 2016</a:t>
            </a:r>
            <a:endParaRPr lang="en-US" sz="1500" dirty="0">
              <a:solidFill>
                <a:srgbClr val="00B0F0"/>
              </a:solidFill>
            </a:endParaRPr>
          </a:p>
        </p:txBody>
      </p:sp>
    </p:spTree>
    <p:extLst>
      <p:ext uri="{BB962C8B-B14F-4D97-AF65-F5344CB8AC3E}">
        <p14:creationId xmlns:p14="http://schemas.microsoft.com/office/powerpoint/2010/main" val="42570974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They want “y” first</a:t>
            </a:r>
          </a:p>
          <a:p>
            <a:r>
              <a:rPr lang="en-US" dirty="0"/>
              <a:t>(I HATE </a:t>
            </a:r>
          </a:p>
          <a:p>
            <a:pPr>
              <a:spcBef>
                <a:spcPts val="0"/>
              </a:spcBef>
            </a:pPr>
            <a:r>
              <a:rPr lang="en-US" dirty="0"/>
              <a:t>this…</a:t>
            </a:r>
          </a:p>
          <a:p>
            <a:pPr>
              <a:spcBef>
                <a:spcPts val="0"/>
              </a:spcBef>
            </a:pPr>
            <a:r>
              <a:rPr lang="en-US" dirty="0"/>
              <a:t>“x” should </a:t>
            </a:r>
          </a:p>
          <a:p>
            <a:pPr>
              <a:spcBef>
                <a:spcPts val="0"/>
              </a:spcBef>
            </a:pPr>
            <a:r>
              <a:rPr lang="en-US" dirty="0"/>
              <a:t>be first!)</a:t>
            </a: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200" y="2133600"/>
            <a:ext cx="53848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3886200" y="2667000"/>
            <a:ext cx="1371600" cy="4572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9E1F6A-BAAF-4A62-815E-5A66736AB2BA}"/>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5924623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Let’s use </a:t>
            </a:r>
          </a:p>
          <a:p>
            <a:pPr>
              <a:spcBef>
                <a:spcPts val="0"/>
              </a:spcBef>
            </a:pPr>
            <a:r>
              <a:rPr lang="en-US" dirty="0"/>
              <a:t>“electricity </a:t>
            </a:r>
          </a:p>
          <a:p>
            <a:pPr>
              <a:spcBef>
                <a:spcPts val="0"/>
              </a:spcBef>
            </a:pPr>
            <a:r>
              <a:rPr lang="en-US" dirty="0"/>
              <a:t>consumption” </a:t>
            </a:r>
          </a:p>
          <a:p>
            <a:pPr>
              <a:spcBef>
                <a:spcPts val="0"/>
              </a:spcBef>
            </a:pPr>
            <a:r>
              <a:rPr lang="en-US" dirty="0"/>
              <a:t>for “y” and </a:t>
            </a:r>
          </a:p>
          <a:p>
            <a:pPr>
              <a:spcBef>
                <a:spcPts val="0"/>
              </a:spcBef>
            </a:pPr>
            <a:r>
              <a:rPr lang="en-US" dirty="0"/>
              <a:t>all the rest </a:t>
            </a:r>
          </a:p>
          <a:p>
            <a:pPr>
              <a:spcBef>
                <a:spcPts val="0"/>
              </a:spcBef>
            </a:pPr>
            <a:r>
              <a:rPr lang="en-US" dirty="0"/>
              <a:t>for the “x” </a:t>
            </a:r>
          </a:p>
          <a:p>
            <a:pPr>
              <a:spcBef>
                <a:spcPts val="0"/>
              </a:spcBef>
            </a:pPr>
            <a:r>
              <a:rPr lang="en-US" dirty="0"/>
              <a:t>variables</a:t>
            </a:r>
          </a:p>
        </p:txBody>
      </p:sp>
      <p:pic>
        <p:nvPicPr>
          <p:cNvPr id="5" name="Picture 4">
            <a:extLst>
              <a:ext uri="{FF2B5EF4-FFF2-40B4-BE49-F238E27FC236}">
                <a16:creationId xmlns:a16="http://schemas.microsoft.com/office/drawing/2014/main" id="{5C7D7099-3819-4143-AFE7-58662351BE9C}"/>
              </a:ext>
            </a:extLst>
          </p:cNvPr>
          <p:cNvPicPr>
            <a:picLocks noChangeAspect="1"/>
          </p:cNvPicPr>
          <p:nvPr/>
        </p:nvPicPr>
        <p:blipFill>
          <a:blip r:embed="rId2"/>
          <a:stretch>
            <a:fillRect/>
          </a:stretch>
        </p:blipFill>
        <p:spPr>
          <a:xfrm>
            <a:off x="3743325" y="995363"/>
            <a:ext cx="5400675" cy="5857875"/>
          </a:xfrm>
          <a:prstGeom prst="rect">
            <a:avLst/>
          </a:prstGeom>
        </p:spPr>
      </p:pic>
      <p:sp>
        <p:nvSpPr>
          <p:cNvPr id="13" name="Rectangle 12">
            <a:extLst>
              <a:ext uri="{FF2B5EF4-FFF2-40B4-BE49-F238E27FC236}">
                <a16:creationId xmlns:a16="http://schemas.microsoft.com/office/drawing/2014/main" id="{E964A84B-F7F4-40FC-B04C-2E4A379CCB82}"/>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27425620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err="1"/>
              <a:t>Eeek</a:t>
            </a:r>
            <a:r>
              <a:rPr lang="en-US" dirty="0"/>
              <a:t>!  What’s all this????</a:t>
            </a:r>
          </a:p>
        </p:txBody>
      </p:sp>
      <p:pic>
        <p:nvPicPr>
          <p:cNvPr id="5" name="Picture 4">
            <a:extLst>
              <a:ext uri="{FF2B5EF4-FFF2-40B4-BE49-F238E27FC236}">
                <a16:creationId xmlns:a16="http://schemas.microsoft.com/office/drawing/2014/main" id="{4F9872E8-DA87-477A-AD16-365467A36FCA}"/>
              </a:ext>
            </a:extLst>
          </p:cNvPr>
          <p:cNvPicPr>
            <a:picLocks noChangeAspect="1"/>
          </p:cNvPicPr>
          <p:nvPr/>
        </p:nvPicPr>
        <p:blipFill>
          <a:blip r:embed="rId2"/>
          <a:stretch>
            <a:fillRect/>
          </a:stretch>
        </p:blipFill>
        <p:spPr>
          <a:xfrm>
            <a:off x="381000" y="1687021"/>
            <a:ext cx="8077200" cy="5170979"/>
          </a:xfrm>
          <a:prstGeom prst="rect">
            <a:avLst/>
          </a:prstGeom>
        </p:spPr>
      </p:pic>
      <p:sp>
        <p:nvSpPr>
          <p:cNvPr id="8" name="Rectangle 7">
            <a:extLst>
              <a:ext uri="{FF2B5EF4-FFF2-40B4-BE49-F238E27FC236}">
                <a16:creationId xmlns:a16="http://schemas.microsoft.com/office/drawing/2014/main" id="{9AB83C1B-849B-4A5B-9563-81D48FA5FB06}"/>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36020264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86800" cy="5638800"/>
          </a:xfrm>
        </p:spPr>
        <p:txBody>
          <a:bodyPr/>
          <a:lstStyle/>
          <a:p>
            <a:r>
              <a:rPr lang="en-US" dirty="0"/>
              <a:t>Here’s the RSQ:</a:t>
            </a:r>
          </a:p>
        </p:txBody>
      </p:sp>
      <p:pic>
        <p:nvPicPr>
          <p:cNvPr id="6" name="Picture 5">
            <a:extLst>
              <a:ext uri="{FF2B5EF4-FFF2-40B4-BE49-F238E27FC236}">
                <a16:creationId xmlns:a16="http://schemas.microsoft.com/office/drawing/2014/main" id="{873CCE81-D9F0-4EF9-ACFC-6C6D95C44C7E}"/>
              </a:ext>
            </a:extLst>
          </p:cNvPr>
          <p:cNvPicPr>
            <a:picLocks noChangeAspect="1"/>
          </p:cNvPicPr>
          <p:nvPr/>
        </p:nvPicPr>
        <p:blipFill>
          <a:blip r:embed="rId2"/>
          <a:stretch>
            <a:fillRect/>
          </a:stretch>
        </p:blipFill>
        <p:spPr>
          <a:xfrm>
            <a:off x="228600" y="1915245"/>
            <a:ext cx="8492664" cy="4942755"/>
          </a:xfrm>
          <a:prstGeom prst="rect">
            <a:avLst/>
          </a:prstGeom>
        </p:spPr>
      </p:pic>
      <p:sp>
        <p:nvSpPr>
          <p:cNvPr id="5" name="Oval 4"/>
          <p:cNvSpPr/>
          <p:nvPr/>
        </p:nvSpPr>
        <p:spPr>
          <a:xfrm>
            <a:off x="304800" y="2971800"/>
            <a:ext cx="3124200" cy="3429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9EA328-290E-4DE5-8123-48F97F273C3F}"/>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28234381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86800" cy="5638800"/>
          </a:xfrm>
        </p:spPr>
        <p:txBody>
          <a:bodyPr/>
          <a:lstStyle/>
          <a:p>
            <a:r>
              <a:rPr lang="en-US" dirty="0"/>
              <a:t>Change it to a % with 2 decimal places </a:t>
            </a:r>
          </a:p>
        </p:txBody>
      </p:sp>
      <p:pic>
        <p:nvPicPr>
          <p:cNvPr id="6" name="Picture 5">
            <a:extLst>
              <a:ext uri="{FF2B5EF4-FFF2-40B4-BE49-F238E27FC236}">
                <a16:creationId xmlns:a16="http://schemas.microsoft.com/office/drawing/2014/main" id="{9241E994-A5E3-4463-BEB3-1FE71D7BC9C6}"/>
              </a:ext>
            </a:extLst>
          </p:cNvPr>
          <p:cNvPicPr>
            <a:picLocks noChangeAspect="1"/>
          </p:cNvPicPr>
          <p:nvPr/>
        </p:nvPicPr>
        <p:blipFill>
          <a:blip r:embed="rId2"/>
          <a:stretch>
            <a:fillRect/>
          </a:stretch>
        </p:blipFill>
        <p:spPr>
          <a:xfrm>
            <a:off x="685800" y="2485901"/>
            <a:ext cx="7543800" cy="4372100"/>
          </a:xfrm>
          <a:prstGeom prst="rect">
            <a:avLst/>
          </a:prstGeom>
        </p:spPr>
      </p:pic>
      <p:sp>
        <p:nvSpPr>
          <p:cNvPr id="5" name="Oval 4"/>
          <p:cNvSpPr/>
          <p:nvPr/>
        </p:nvSpPr>
        <p:spPr>
          <a:xfrm>
            <a:off x="710184" y="3429000"/>
            <a:ext cx="2795016" cy="3429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F2A7C14-D129-4DF2-997D-EA19C3AD0AD9}"/>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31051341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86800" cy="5638800"/>
          </a:xfrm>
        </p:spPr>
        <p:txBody>
          <a:bodyPr/>
          <a:lstStyle/>
          <a:p>
            <a:r>
              <a:rPr lang="en-US" dirty="0"/>
              <a:t>Copy it to your “</a:t>
            </a:r>
            <a:r>
              <a:rPr lang="en-US" dirty="0" err="1"/>
              <a:t>Zoomwork</a:t>
            </a:r>
            <a:r>
              <a:rPr lang="en-US" dirty="0"/>
              <a:t>” sheet</a:t>
            </a:r>
          </a:p>
        </p:txBody>
      </p:sp>
      <p:pic>
        <p:nvPicPr>
          <p:cNvPr id="6" name="Picture 5">
            <a:extLst>
              <a:ext uri="{FF2B5EF4-FFF2-40B4-BE49-F238E27FC236}">
                <a16:creationId xmlns:a16="http://schemas.microsoft.com/office/drawing/2014/main" id="{3D4F667C-7E8A-4C93-8136-8775CE103007}"/>
              </a:ext>
            </a:extLst>
          </p:cNvPr>
          <p:cNvPicPr>
            <a:picLocks noChangeAspect="1"/>
          </p:cNvPicPr>
          <p:nvPr/>
        </p:nvPicPr>
        <p:blipFill>
          <a:blip r:embed="rId2"/>
          <a:stretch>
            <a:fillRect/>
          </a:stretch>
        </p:blipFill>
        <p:spPr>
          <a:xfrm>
            <a:off x="0" y="2176815"/>
            <a:ext cx="9144000" cy="3995385"/>
          </a:xfrm>
          <a:prstGeom prst="rect">
            <a:avLst/>
          </a:prstGeom>
        </p:spPr>
      </p:pic>
      <p:sp>
        <p:nvSpPr>
          <p:cNvPr id="5" name="Oval 4"/>
          <p:cNvSpPr/>
          <p:nvPr/>
        </p:nvSpPr>
        <p:spPr>
          <a:xfrm>
            <a:off x="4384548" y="4376928"/>
            <a:ext cx="2185416" cy="3429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27A33B0-FB9C-4469-A5A4-E48D7E6027A5}"/>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2b</a:t>
            </a:r>
            <a:endParaRPr lang="en-US" altLang="en-US" sz="2400" i="1" dirty="0">
              <a:solidFill>
                <a:schemeClr val="folHlink"/>
              </a:solidFill>
            </a:endParaRPr>
          </a:p>
        </p:txBody>
      </p:sp>
    </p:spTree>
    <p:extLst>
      <p:ext uri="{BB962C8B-B14F-4D97-AF65-F5344CB8AC3E}">
        <p14:creationId xmlns:p14="http://schemas.microsoft.com/office/powerpoint/2010/main" val="2267718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For the model values, you need:</a:t>
            </a:r>
          </a:p>
        </p:txBody>
      </p:sp>
      <p:pic>
        <p:nvPicPr>
          <p:cNvPr id="6" name="Picture 5">
            <a:extLst>
              <a:ext uri="{FF2B5EF4-FFF2-40B4-BE49-F238E27FC236}">
                <a16:creationId xmlns:a16="http://schemas.microsoft.com/office/drawing/2014/main" id="{0F0C69DC-B4CA-41C3-B9D5-15BFEE5AAD43}"/>
              </a:ext>
            </a:extLst>
          </p:cNvPr>
          <p:cNvPicPr>
            <a:picLocks noChangeAspect="1"/>
          </p:cNvPicPr>
          <p:nvPr/>
        </p:nvPicPr>
        <p:blipFill>
          <a:blip r:embed="rId2"/>
          <a:stretch>
            <a:fillRect/>
          </a:stretch>
        </p:blipFill>
        <p:spPr>
          <a:xfrm>
            <a:off x="457200" y="2088437"/>
            <a:ext cx="8229600" cy="4769564"/>
          </a:xfrm>
          <a:prstGeom prst="rect">
            <a:avLst/>
          </a:prstGeom>
        </p:spPr>
      </p:pic>
      <p:sp>
        <p:nvSpPr>
          <p:cNvPr id="5" name="Oval 4"/>
          <p:cNvSpPr/>
          <p:nvPr/>
        </p:nvSpPr>
        <p:spPr>
          <a:xfrm>
            <a:off x="469392" y="5257800"/>
            <a:ext cx="3035808" cy="1676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5920647-C1F4-4B0C-B38B-FFC2B930F84E}"/>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15517607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Highlight and copy:</a:t>
            </a:r>
          </a:p>
        </p:txBody>
      </p:sp>
      <p:pic>
        <p:nvPicPr>
          <p:cNvPr id="5" name="Picture 4">
            <a:extLst>
              <a:ext uri="{FF2B5EF4-FFF2-40B4-BE49-F238E27FC236}">
                <a16:creationId xmlns:a16="http://schemas.microsoft.com/office/drawing/2014/main" id="{26D7905A-AC77-4810-9144-A61446E41EFE}"/>
              </a:ext>
            </a:extLst>
          </p:cNvPr>
          <p:cNvPicPr>
            <a:picLocks noChangeAspect="1"/>
          </p:cNvPicPr>
          <p:nvPr/>
        </p:nvPicPr>
        <p:blipFill>
          <a:blip r:embed="rId2"/>
          <a:stretch>
            <a:fillRect/>
          </a:stretch>
        </p:blipFill>
        <p:spPr>
          <a:xfrm>
            <a:off x="457200" y="1977802"/>
            <a:ext cx="8458200" cy="4880199"/>
          </a:xfrm>
          <a:prstGeom prst="rect">
            <a:avLst/>
          </a:prstGeom>
        </p:spPr>
      </p:pic>
      <p:sp>
        <p:nvSpPr>
          <p:cNvPr id="7" name="Oval 6">
            <a:extLst>
              <a:ext uri="{FF2B5EF4-FFF2-40B4-BE49-F238E27FC236}">
                <a16:creationId xmlns:a16="http://schemas.microsoft.com/office/drawing/2014/main" id="{3C407E0F-539E-421B-BC51-BD47709E669F}"/>
              </a:ext>
            </a:extLst>
          </p:cNvPr>
          <p:cNvSpPr/>
          <p:nvPr/>
        </p:nvSpPr>
        <p:spPr>
          <a:xfrm>
            <a:off x="469392" y="5257800"/>
            <a:ext cx="3035808" cy="16764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DD9CD6F-CBB7-4373-9037-CE714C5EAF18}"/>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6044700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9144000" cy="5638800"/>
          </a:xfrm>
        </p:spPr>
        <p:txBody>
          <a:bodyPr/>
          <a:lstStyle/>
          <a:p>
            <a:r>
              <a:rPr lang="en-US" dirty="0"/>
              <a:t>Paste in P7 on the “</a:t>
            </a:r>
            <a:r>
              <a:rPr lang="en-US" dirty="0" err="1"/>
              <a:t>Zoomwork</a:t>
            </a:r>
            <a:r>
              <a:rPr lang="en-US" dirty="0"/>
              <a:t>” page</a:t>
            </a:r>
          </a:p>
        </p:txBody>
      </p:sp>
      <p:pic>
        <p:nvPicPr>
          <p:cNvPr id="5" name="Picture 4">
            <a:extLst>
              <a:ext uri="{FF2B5EF4-FFF2-40B4-BE49-F238E27FC236}">
                <a16:creationId xmlns:a16="http://schemas.microsoft.com/office/drawing/2014/main" id="{15CD8147-C2C3-4B52-A070-86CE4BB7C3F6}"/>
              </a:ext>
            </a:extLst>
          </p:cNvPr>
          <p:cNvPicPr>
            <a:picLocks noChangeAspect="1"/>
          </p:cNvPicPr>
          <p:nvPr/>
        </p:nvPicPr>
        <p:blipFill>
          <a:blip r:embed="rId2"/>
          <a:stretch>
            <a:fillRect/>
          </a:stretch>
        </p:blipFill>
        <p:spPr>
          <a:xfrm>
            <a:off x="0" y="2274560"/>
            <a:ext cx="9144000" cy="4583440"/>
          </a:xfrm>
          <a:prstGeom prst="rect">
            <a:avLst/>
          </a:prstGeom>
        </p:spPr>
      </p:pic>
      <p:sp>
        <p:nvSpPr>
          <p:cNvPr id="7" name="Oval 6">
            <a:extLst>
              <a:ext uri="{FF2B5EF4-FFF2-40B4-BE49-F238E27FC236}">
                <a16:creationId xmlns:a16="http://schemas.microsoft.com/office/drawing/2014/main" id="{81C20FEC-9C13-4B3C-9FF7-35076EE0A9CF}"/>
              </a:ext>
            </a:extLst>
          </p:cNvPr>
          <p:cNvSpPr/>
          <p:nvPr/>
        </p:nvSpPr>
        <p:spPr>
          <a:xfrm>
            <a:off x="2819400" y="2743200"/>
            <a:ext cx="1981200" cy="10668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243A85-E16C-46A9-8D3E-0EBD0380403D}"/>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21702637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This (believe it or not) is the model equation!</a:t>
            </a:r>
          </a:p>
        </p:txBody>
      </p:sp>
      <p:pic>
        <p:nvPicPr>
          <p:cNvPr id="6" name="Picture 5">
            <a:extLst>
              <a:ext uri="{FF2B5EF4-FFF2-40B4-BE49-F238E27FC236}">
                <a16:creationId xmlns:a16="http://schemas.microsoft.com/office/drawing/2014/main" id="{F4D6CFD2-C1EF-42E4-B287-18661885D11F}"/>
              </a:ext>
            </a:extLst>
          </p:cNvPr>
          <p:cNvPicPr>
            <a:picLocks noChangeAspect="1"/>
          </p:cNvPicPr>
          <p:nvPr/>
        </p:nvPicPr>
        <p:blipFill>
          <a:blip r:embed="rId2"/>
          <a:stretch>
            <a:fillRect/>
          </a:stretch>
        </p:blipFill>
        <p:spPr>
          <a:xfrm>
            <a:off x="0" y="2274560"/>
            <a:ext cx="9144000" cy="4583440"/>
          </a:xfrm>
          <a:prstGeom prst="rect">
            <a:avLst/>
          </a:prstGeom>
        </p:spPr>
      </p:pic>
      <p:sp>
        <p:nvSpPr>
          <p:cNvPr id="7" name="Rectangle 6">
            <a:extLst>
              <a:ext uri="{FF2B5EF4-FFF2-40B4-BE49-F238E27FC236}">
                <a16:creationId xmlns:a16="http://schemas.microsoft.com/office/drawing/2014/main" id="{EE6BB0B4-13C7-421A-878C-CD11D46C01F0}"/>
              </a:ext>
            </a:extLst>
          </p:cNvPr>
          <p:cNvSpPr>
            <a:spLocks noChangeArrowheads="1"/>
          </p:cNvSpPr>
          <p:nvPr/>
        </p:nvSpPr>
        <p:spPr bwMode="auto">
          <a:xfrm>
            <a:off x="0"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4000" b="1">
                <a:solidFill>
                  <a:srgbClr val="CCFFFF"/>
                </a:solidFill>
                <a:latin typeface="Comic Sans MS" pitchFamily="66" charset="0"/>
              </a:defRPr>
            </a:lvl1pPr>
            <a:lvl2pPr marL="742950" indent="-285750" eaLnBrk="0" hangingPunct="0">
              <a:spcBef>
                <a:spcPct val="20000"/>
              </a:spcBef>
              <a:buFont typeface="Arial" charset="0"/>
              <a:buChar char="–"/>
              <a:defRPr sz="4000" b="1">
                <a:solidFill>
                  <a:srgbClr val="CCFFFF"/>
                </a:solidFill>
                <a:latin typeface="Comic Sans MS" pitchFamily="66" charset="0"/>
              </a:defRPr>
            </a:lvl2pPr>
            <a:lvl3pPr marL="1143000" indent="-228600" eaLnBrk="0" hangingPunct="0">
              <a:spcBef>
                <a:spcPct val="20000"/>
              </a:spcBef>
              <a:buFont typeface="Arial" charset="0"/>
              <a:buChar char="•"/>
              <a:defRPr sz="4000" b="1">
                <a:solidFill>
                  <a:srgbClr val="CCFFFF"/>
                </a:solidFill>
                <a:latin typeface="Comic Sans MS" pitchFamily="66" charset="0"/>
              </a:defRPr>
            </a:lvl3pPr>
            <a:lvl4pPr marL="1600200" indent="-228600" eaLnBrk="0" hangingPunct="0">
              <a:spcBef>
                <a:spcPct val="20000"/>
              </a:spcBef>
              <a:buFont typeface="Arial" charset="0"/>
              <a:buChar char="–"/>
              <a:defRPr sz="4000" b="1">
                <a:solidFill>
                  <a:srgbClr val="CCFFFF"/>
                </a:solidFill>
                <a:latin typeface="Comic Sans MS" pitchFamily="66" charset="0"/>
              </a:defRPr>
            </a:lvl4pPr>
            <a:lvl5pPr marL="2057400" indent="-228600" eaLnBrk="0" hangingPunct="0">
              <a:spcBef>
                <a:spcPct val="20000"/>
              </a:spcBef>
              <a:buFont typeface="Arial" charset="0"/>
              <a:buChar char="»"/>
              <a:defRPr sz="4000" b="1">
                <a:solidFill>
                  <a:srgbClr val="CCFFFF"/>
                </a:solidFill>
                <a:latin typeface="Comic Sans MS" pitchFamily="66" charset="0"/>
              </a:defRPr>
            </a:lvl5pPr>
            <a:lvl6pPr marL="25146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6pPr>
            <a:lvl7pPr marL="29718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7pPr>
            <a:lvl8pPr marL="34290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8pPr>
            <a:lvl9pPr marL="3886200" indent="-228600" eaLnBrk="0" fontAlgn="base" hangingPunct="0">
              <a:spcBef>
                <a:spcPct val="20000"/>
              </a:spcBef>
              <a:spcAft>
                <a:spcPct val="0"/>
              </a:spcAft>
              <a:buFont typeface="Arial" charset="0"/>
              <a:buChar char="»"/>
              <a:defRPr sz="4000" b="1">
                <a:solidFill>
                  <a:srgbClr val="CCFFFF"/>
                </a:solidFill>
                <a:latin typeface="Comic Sans MS" pitchFamily="66" charset="0"/>
              </a:defRPr>
            </a:lvl9pPr>
          </a:lstStyle>
          <a:p>
            <a:pPr algn="ctr" eaLnBrk="1" hangingPunct="1">
              <a:spcBef>
                <a:spcPct val="0"/>
              </a:spcBef>
              <a:buFontTx/>
              <a:buNone/>
            </a:pPr>
            <a:r>
              <a:rPr lang="en-US" altLang="en-US" sz="2400" dirty="0">
                <a:solidFill>
                  <a:schemeClr val="bg1"/>
                </a:solidFill>
              </a:rPr>
              <a:t>REGRESSION</a:t>
            </a:r>
          </a:p>
          <a:p>
            <a:pPr algn="ctr" eaLnBrk="1" hangingPunct="1">
              <a:spcBef>
                <a:spcPct val="0"/>
              </a:spcBef>
              <a:buFontTx/>
              <a:buNone/>
            </a:pPr>
            <a:r>
              <a:rPr lang="en-US" altLang="en-US" sz="2400" dirty="0">
                <a:solidFill>
                  <a:schemeClr val="bg1"/>
                </a:solidFill>
              </a:rPr>
              <a:t>IN-CLASS PROBLEM 2a</a:t>
            </a:r>
            <a:endParaRPr lang="en-US" altLang="en-US" sz="2400" i="1" dirty="0">
              <a:solidFill>
                <a:schemeClr val="folHlink"/>
              </a:solidFill>
            </a:endParaRPr>
          </a:p>
        </p:txBody>
      </p:sp>
    </p:spTree>
    <p:extLst>
      <p:ext uri="{BB962C8B-B14F-4D97-AF65-F5344CB8AC3E}">
        <p14:creationId xmlns:p14="http://schemas.microsoft.com/office/powerpoint/2010/main" val="4184583716"/>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7289</TotalTime>
  <Words>2411</Words>
  <Application>Microsoft Office PowerPoint</Application>
  <PresentationFormat>On-screen Show (4:3)</PresentationFormat>
  <Paragraphs>470</Paragraphs>
  <Slides>119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119</vt:i4>
      </vt:variant>
    </vt:vector>
  </HeadingPairs>
  <TitlesOfParts>
    <vt:vector size="124" baseType="lpstr">
      <vt:lpstr>Arial</vt:lpstr>
      <vt:lpstr>Calibri</vt:lpstr>
      <vt:lpstr>Comic Sans MS</vt:lpstr>
      <vt:lpstr>Wingdings</vt:lpstr>
      <vt:lpstr>Office Theme</vt:lpstr>
      <vt:lpstr>PowerPoint Presentation</vt:lpstr>
      <vt:lpstr>What’s Up?</vt:lpstr>
      <vt:lpstr>What’s Up?</vt:lpstr>
      <vt:lpstr>Review</vt:lpstr>
      <vt:lpstr>Two Variables </vt:lpstr>
      <vt:lpstr>Two Variables</vt:lpstr>
      <vt:lpstr>Correlation</vt:lpstr>
      <vt:lpstr>Correlation</vt:lpstr>
      <vt:lpstr>Correlation</vt:lpstr>
      <vt:lpstr>Correlation</vt:lpstr>
      <vt:lpstr>Correlation</vt:lpstr>
      <vt:lpstr>Correlation</vt:lpstr>
      <vt:lpstr>Correlation</vt:lpstr>
      <vt:lpstr>Correlation</vt:lpstr>
      <vt:lpstr>PowerPoint Presentation</vt:lpstr>
      <vt:lpstr>Inputs and Outputs</vt:lpstr>
      <vt:lpstr>Inputs and Outputs</vt:lpstr>
      <vt:lpstr>Line of Best Fit</vt:lpstr>
      <vt:lpstr>Line of Best Fit</vt:lpstr>
      <vt:lpstr>Regression</vt:lpstr>
      <vt:lpstr>Regression</vt:lpstr>
      <vt:lpstr>Regression</vt:lpstr>
      <vt:lpstr>Time Series</vt:lpstr>
      <vt:lpstr>Questions?</vt:lpstr>
      <vt:lpstr>Regression</vt:lpstr>
      <vt:lpstr>Regression</vt:lpstr>
      <vt:lpstr>Questions?</vt:lpstr>
      <vt:lpstr>Nonlinear Time Series</vt:lpstr>
      <vt:lpstr>Nonlinear Time Series</vt:lpstr>
      <vt:lpstr>Nonlinear Time Series</vt:lpstr>
      <vt:lpstr>Nonlinear Time Series</vt:lpstr>
      <vt:lpstr>Nonlinear Time Series</vt:lpstr>
      <vt:lpstr>Nonlinear Time Series</vt:lpstr>
      <vt:lpstr>Nonlinear Time Series</vt:lpstr>
      <vt:lpstr>Nonlinear Time Series</vt:lpstr>
      <vt:lpstr>Nonlinear Time Series</vt:lpstr>
      <vt:lpstr>Nonlinear Time Series</vt:lpstr>
      <vt:lpstr>Nonlinear Time Series</vt:lpstr>
      <vt:lpstr>Nonlinear Time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Nonlinear Time Series</vt:lpstr>
      <vt:lpstr>Nonlinear Time Series</vt:lpstr>
      <vt:lpstr>Nonlinear Time Series</vt:lpstr>
      <vt:lpstr>Nonlinear Time Series</vt:lpstr>
      <vt:lpstr>Nonlinear Time Series</vt:lpstr>
      <vt:lpstr>Nonlinear Time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Nonlinear Time Series</vt:lpstr>
      <vt:lpstr>PowerPoint Presentation</vt:lpstr>
      <vt:lpstr>Nonlinear Time Series</vt:lpstr>
      <vt:lpstr>Nonlinear Time Series</vt:lpstr>
      <vt:lpstr>Nonlinear Time Series</vt:lpstr>
      <vt:lpstr>Nonlinear Time Series</vt:lpstr>
      <vt:lpstr>Nonlinear Time Series</vt:lpstr>
      <vt:lpstr>PowerPoint Presentation</vt:lpstr>
      <vt:lpstr>PowerPoint Presentation</vt:lpstr>
      <vt:lpstr>PowerPoint Presentation</vt:lpstr>
      <vt:lpstr>PowerPoint Presentation</vt:lpstr>
      <vt:lpstr>Nonlinear Time Series</vt:lpstr>
      <vt:lpstr>Nonlinear Time Series</vt:lpstr>
      <vt:lpstr>Nonlinear Time Series</vt:lpstr>
      <vt:lpstr>Nonlinear Time Series</vt:lpstr>
      <vt:lpstr>Time Series</vt:lpstr>
      <vt:lpstr>Time Series</vt:lpstr>
      <vt:lpstr>Time Series</vt:lpstr>
      <vt:lpstr>PowerPoint Presentation</vt:lpstr>
      <vt:lpstr>Regression in Excel</vt:lpstr>
      <vt:lpstr>Regression in Excel</vt:lpstr>
      <vt:lpstr>Regression in Excel</vt:lpstr>
      <vt:lpstr>Regression in Excel</vt:lpstr>
      <vt:lpstr>Regression in Excel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678</cp:revision>
  <dcterms:created xsi:type="dcterms:W3CDTF">2012-09-06T22:30:26Z</dcterms:created>
  <dcterms:modified xsi:type="dcterms:W3CDTF">2023-02-21T23:43:24Z</dcterms:modified>
</cp:coreProperties>
</file>